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9" r:id="rId2"/>
    <p:sldId id="257" r:id="rId3"/>
    <p:sldId id="261" r:id="rId4"/>
    <p:sldId id="263" r:id="rId5"/>
    <p:sldId id="262" r:id="rId6"/>
    <p:sldId id="258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 autoAdjust="0"/>
  </p:normalViewPr>
  <p:slideViewPr>
    <p:cSldViewPr snapToGrid="0">
      <p:cViewPr varScale="1">
        <p:scale>
          <a:sx n="65" d="100"/>
          <a:sy n="65" d="100"/>
        </p:scale>
        <p:origin x="126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0B66D9F-59AA-4CFD-A8B5-CC604C261418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23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4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47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6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08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55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46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734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03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E739DB-1CD2-4982-B0FE-54707C5D3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35" y="0"/>
            <a:ext cx="12170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0B8449-0243-4074-8BE2-918967061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0"/>
            <a:ext cx="10983685" cy="1456267"/>
          </a:xfrm>
        </p:spPr>
        <p:txBody>
          <a:bodyPr>
            <a:normAutofit/>
          </a:bodyPr>
          <a:lstStyle>
            <a:lvl1pPr>
              <a:defRPr sz="4800" b="1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A1FC8-1C09-4202-A05E-8F1BB865F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10983685" cy="5165759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40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rgbClr val="FF0000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2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3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0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65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2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25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13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9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2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B66D9F-59AA-4CFD-A8B5-CC604C261418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59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onecommunityglobal.org/transition-kitche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0512-9822-4A78-8402-B9F4B767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7127" y="3291065"/>
            <a:ext cx="8624000" cy="923330"/>
          </a:xfrm>
        </p:spPr>
        <p:txBody>
          <a:bodyPr/>
          <a:lstStyle/>
          <a:p>
            <a:pPr algn="ctr"/>
            <a:r>
              <a:rPr lang="en-GB" b="1" dirty="0"/>
              <a:t>Faith in the Pressure Cooker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40999-08A6-49CD-96F1-AD05CCF07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2970" y="4441150"/>
            <a:ext cx="3432314" cy="1405467"/>
          </a:xfrm>
        </p:spPr>
        <p:txBody>
          <a:bodyPr>
            <a:normAutofit/>
          </a:bodyPr>
          <a:lstStyle/>
          <a:p>
            <a:r>
              <a:rPr lang="en-GB" sz="2800" cap="none" dirty="0"/>
              <a:t>The Letter Of James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EE844B-0A48-41BA-8C83-18D11550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8" b="94737" l="5402" r="95568">
                        <a14:foregroundMark x1="8310" y1="13573" x2="5402" y2="28532"/>
                        <a14:foregroundMark x1="5402" y1="28532" x2="13296" y2="29917"/>
                        <a14:foregroundMark x1="8310" y1="14681" x2="24238" y2="9418"/>
                        <a14:foregroundMark x1="24238" y1="9418" x2="33518" y2="9972"/>
                        <a14:foregroundMark x1="40859" y1="12188" x2="48753" y2="6925"/>
                        <a14:foregroundMark x1="48753" y1="6925" x2="57341" y2="6094"/>
                        <a14:foregroundMark x1="57341" y1="6094" x2="74654" y2="8310"/>
                        <a14:foregroundMark x1="74654" y1="8310" x2="87535" y2="27701"/>
                        <a14:foregroundMark x1="87535" y1="27701" x2="92244" y2="21607"/>
                        <a14:foregroundMark x1="49446" y1="18837" x2="42659" y2="25762"/>
                        <a14:foregroundMark x1="42659" y1="25762" x2="40166" y2="41274"/>
                        <a14:foregroundMark x1="40166" y1="41274" x2="40305" y2="72299"/>
                        <a14:foregroundMark x1="40305" y1="72299" x2="41413" y2="80332"/>
                        <a14:foregroundMark x1="53601" y1="94183" x2="62327" y2="94737"/>
                        <a14:foregroundMark x1="62327" y1="94737" x2="65651" y2="92798"/>
                        <a14:foregroundMark x1="52632" y1="2493" x2="60249" y2="4986"/>
                        <a14:foregroundMark x1="60249" y1="4986" x2="68283" y2="3324"/>
                        <a14:foregroundMark x1="68283" y1="3324" x2="60388" y2="1662"/>
                        <a14:foregroundMark x1="60388" y1="1662" x2="52632" y2="4155"/>
                        <a14:foregroundMark x1="52632" y1="4155" x2="52632" y2="4432"/>
                        <a14:foregroundMark x1="95568" y1="24654" x2="95568" y2="246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0700" y="243350"/>
            <a:ext cx="6371300" cy="3185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042F79-8B39-429B-8777-B7A975455BB7}"/>
              </a:ext>
            </a:extLst>
          </p:cNvPr>
          <p:cNvSpPr/>
          <p:nvPr/>
        </p:nvSpPr>
        <p:spPr>
          <a:xfrm>
            <a:off x="9006350" y="1091749"/>
            <a:ext cx="1606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13179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D16D6-7CEA-4219-A8B9-4D5BC9BE2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GB" sz="4800" dirty="0"/>
              <a:t>The pressure cooker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FF6BD-C237-46C3-899A-FF8BED9B6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R="0" lvl="0" rtl="0"/>
            <a:r>
              <a:rPr lang="en-GB" dirty="0"/>
              <a:t>The pressure cooker is the place where things get done quickly</a:t>
            </a:r>
          </a:p>
          <a:p>
            <a:pPr marR="0" lvl="1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where you feel the impact of every decision and you don’t have the luxury of time</a:t>
            </a:r>
          </a:p>
          <a:p>
            <a:pPr lvl="1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where the difference between undercooked, perfect and overcooked is measured in seconds and blowing a gasket can happen often</a:t>
            </a:r>
          </a:p>
        </p:txBody>
      </p:sp>
    </p:spTree>
    <p:extLst>
      <p:ext uri="{BB962C8B-B14F-4D97-AF65-F5344CB8AC3E}">
        <p14:creationId xmlns:p14="http://schemas.microsoft.com/office/powerpoint/2010/main" val="350185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2C9D0-08A2-4C35-847A-2D8F65F1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uses James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FEC65-444D-4E1A-B209-F41D13331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055" y="1456267"/>
            <a:ext cx="11035144" cy="5359283"/>
          </a:xfrm>
        </p:spPr>
        <p:txBody>
          <a:bodyPr>
            <a:normAutofit fontScale="85000" lnSpcReduction="20000"/>
          </a:bodyPr>
          <a:lstStyle/>
          <a:p>
            <a:pPr marR="0" lvl="0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bring calm to the pressurised</a:t>
            </a:r>
          </a:p>
          <a:p>
            <a:pPr marR="0" lvl="1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listening ear into a noisy shouting match</a:t>
            </a:r>
          </a:p>
          <a:p>
            <a:pPr marR="0" lvl="1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demonstration of equality when favouritism is seen</a:t>
            </a:r>
          </a:p>
          <a:p>
            <a:pPr marR="0" lvl="1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call to consistency when words and deeds don’t agree</a:t>
            </a:r>
          </a:p>
          <a:p>
            <a:pPr marR="0" lvl="1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taming of the tongue when hurtful words are used</a:t>
            </a:r>
          </a:p>
          <a:p>
            <a:pPr marR="0" lvl="1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wisdom beyond our own when we run out</a:t>
            </a:r>
          </a:p>
          <a:p>
            <a:pPr marR="0" lvl="1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sense of peace and humility to calm anger and frustration</a:t>
            </a:r>
          </a:p>
          <a:p>
            <a:pPr marR="0" lvl="2" rtl="0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serving is a way of life and not just an action to get what we want</a:t>
            </a:r>
          </a:p>
        </p:txBody>
      </p:sp>
    </p:spTree>
    <p:extLst>
      <p:ext uri="{BB962C8B-B14F-4D97-AF65-F5344CB8AC3E}">
        <p14:creationId xmlns:p14="http://schemas.microsoft.com/office/powerpoint/2010/main" val="2022682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EE8D-C96D-40CB-BAAC-54582A04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EF84E-E055-4D5C-9111-B6006C2A3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10983685" cy="5401733"/>
          </a:xfrm>
        </p:spPr>
        <p:txBody>
          <a:bodyPr>
            <a:normAutofit fontScale="92500" lnSpcReduction="10000"/>
          </a:bodyPr>
          <a:lstStyle/>
          <a:p>
            <a:pPr marR="0" lvl="0" rtl="0"/>
            <a:r>
              <a:rPr lang="en-GB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was written to scattered and isolated Christian people</a:t>
            </a:r>
          </a:p>
          <a:p>
            <a:pPr marR="0" lvl="0" rtl="0"/>
            <a:r>
              <a:rPr lang="en-GB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was written by James!</a:t>
            </a:r>
          </a:p>
          <a:p>
            <a:pPr marR="0" lvl="1" rtl="0"/>
            <a:r>
              <a:rPr lang="en-GB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evidence points to ‘the Lord’s brother’</a:t>
            </a:r>
          </a:p>
          <a:p>
            <a:pPr marR="0" lvl="0" rtl="0"/>
            <a:r>
              <a:rPr lang="en-GB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James’ letter was not popular in the early church</a:t>
            </a:r>
          </a:p>
          <a:p>
            <a:pPr marR="0" lvl="0" rtl="0"/>
            <a:r>
              <a:rPr lang="en-GB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James’ letter has been used to undermine ‘salvation by faith’</a:t>
            </a:r>
          </a:p>
          <a:p>
            <a:pPr marR="0" lvl="0" rtl="0"/>
            <a:r>
              <a:rPr lang="en-GB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writes so that we can see that Jesus’ sacrifice makes a difference in us in the world</a:t>
            </a:r>
          </a:p>
          <a:p>
            <a:pPr marR="0" lvl="0" rtl="0"/>
            <a:r>
              <a:rPr lang="en-GB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writes to help</a:t>
            </a:r>
          </a:p>
          <a:p>
            <a:pPr marR="0" lvl="1" rtl="0"/>
            <a:r>
              <a:rPr lang="en-GB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He’s writing to fellow Christians to encourage them in their struggle in life</a:t>
            </a:r>
          </a:p>
        </p:txBody>
      </p:sp>
    </p:spTree>
    <p:extLst>
      <p:ext uri="{BB962C8B-B14F-4D97-AF65-F5344CB8AC3E}">
        <p14:creationId xmlns:p14="http://schemas.microsoft.com/office/powerpoint/2010/main" val="1792975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D8EAD-E010-4EAF-A385-1F2676F16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wants you to overcome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230D6-136A-4C5C-95CF-EBE414198A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James’ legacy is this letter</a:t>
            </a:r>
          </a:p>
          <a:p>
            <a:pPr marR="0" lvl="1" rtl="0"/>
            <a:r>
              <a:rPr lang="en-GB" dirty="0"/>
              <a:t>James wants us to know that no trial is outside God’s loving purpose</a:t>
            </a:r>
          </a:p>
          <a:p>
            <a:pPr marR="0" lvl="1" rtl="0"/>
            <a:r>
              <a:rPr lang="en-GB" dirty="0"/>
              <a:t>His letter has over 20 correlations with the Sermon on the Mount</a:t>
            </a:r>
          </a:p>
          <a:p>
            <a:pPr marR="0" lvl="0" rtl="0"/>
            <a:r>
              <a:rPr lang="en-GB" dirty="0"/>
              <a:t>If you do this well maybe you can write a legacy</a:t>
            </a:r>
          </a:p>
        </p:txBody>
      </p:sp>
    </p:spTree>
    <p:extLst>
      <p:ext uri="{BB962C8B-B14F-4D97-AF65-F5344CB8AC3E}">
        <p14:creationId xmlns:p14="http://schemas.microsoft.com/office/powerpoint/2010/main" val="55073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A1CAE-A416-45D5-8A90-2C48EEC9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01A8C-71C3-45B1-9FB4-BB810D2AED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A picture containing kitchenware, cup, table, pot&#10;&#10;Description automatically generated">
            <a:extLst>
              <a:ext uri="{FF2B5EF4-FFF2-40B4-BE49-F238E27FC236}">
                <a16:creationId xmlns:a16="http://schemas.microsoft.com/office/drawing/2014/main" id="{14769A80-B65C-415C-A660-CD45B3CD0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43" b="94056" l="8392" r="94755">
                        <a14:foregroundMark x1="15385" y1="21329" x2="8741" y2="23427"/>
                        <a14:foregroundMark x1="8741" y1="23427" x2="11888" y2="27273"/>
                        <a14:foregroundMark x1="89860" y1="20280" x2="88112" y2="27622"/>
                        <a14:foregroundMark x1="88112" y1="27622" x2="87762" y2="28322"/>
                        <a14:foregroundMark x1="39161" y1="90559" x2="58042" y2="94056"/>
                        <a14:foregroundMark x1="24126" y1="13636" x2="35664" y2="10490"/>
                        <a14:foregroundMark x1="28322" y1="11538" x2="39161" y2="9790"/>
                        <a14:foregroundMark x1="39860" y1="9441" x2="43007" y2="9441"/>
                        <a14:foregroundMark x1="51049" y1="7343" x2="48252" y2="8392"/>
                        <a14:foregroundMark x1="74825" y1="13287" x2="63986" y2="12238"/>
                        <a14:foregroundMark x1="93007" y1="21329" x2="94755" y2="26224"/>
                        <a14:foregroundMark x1="56643" y1="8392" x2="61189" y2="9441"/>
                        <a14:foregroundMark x1="43007" y1="9091" x2="44755" y2="8741"/>
                        <a14:foregroundMark x1="74825" y1="12587" x2="66434" y2="10490"/>
                        <a14:foregroundMark x1="61888" y1="9441" x2="65035" y2="10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72466" y="2846440"/>
            <a:ext cx="3226050" cy="322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0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EE844B-0A48-41BA-8C83-18D11550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8" b="94737" l="5402" r="95568">
                        <a14:foregroundMark x1="8310" y1="13573" x2="5402" y2="28532"/>
                        <a14:foregroundMark x1="5402" y1="28532" x2="13296" y2="29917"/>
                        <a14:foregroundMark x1="8310" y1="14681" x2="24238" y2="9418"/>
                        <a14:foregroundMark x1="24238" y1="9418" x2="33518" y2="9972"/>
                        <a14:foregroundMark x1="40859" y1="12188" x2="48753" y2="6925"/>
                        <a14:foregroundMark x1="48753" y1="6925" x2="57341" y2="6094"/>
                        <a14:foregroundMark x1="57341" y1="6094" x2="74654" y2="8310"/>
                        <a14:foregroundMark x1="74654" y1="8310" x2="87535" y2="27701"/>
                        <a14:foregroundMark x1="87535" y1="27701" x2="92244" y2="21607"/>
                        <a14:foregroundMark x1="49446" y1="18837" x2="42659" y2="25762"/>
                        <a14:foregroundMark x1="42659" y1="25762" x2="40166" y2="41274"/>
                        <a14:foregroundMark x1="40166" y1="41274" x2="40305" y2="72299"/>
                        <a14:foregroundMark x1="40305" y1="72299" x2="41413" y2="80332"/>
                        <a14:foregroundMark x1="53601" y1="94183" x2="62327" y2="94737"/>
                        <a14:foregroundMark x1="62327" y1="94737" x2="65651" y2="92798"/>
                        <a14:foregroundMark x1="52632" y1="2493" x2="60249" y2="4986"/>
                        <a14:foregroundMark x1="60249" y1="4986" x2="68283" y2="3324"/>
                        <a14:foregroundMark x1="68283" y1="3324" x2="60388" y2="1662"/>
                        <a14:foregroundMark x1="60388" y1="1662" x2="52632" y2="4155"/>
                        <a14:foregroundMark x1="52632" y1="4155" x2="52632" y2="4432"/>
                        <a14:foregroundMark x1="95568" y1="24654" x2="95568" y2="246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9486" y="341650"/>
            <a:ext cx="12344400" cy="6172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1042F79-8B39-429B-8777-B7A975455BB7}"/>
              </a:ext>
            </a:extLst>
          </p:cNvPr>
          <p:cNvSpPr/>
          <p:nvPr/>
        </p:nvSpPr>
        <p:spPr>
          <a:xfrm>
            <a:off x="5377543" y="1981200"/>
            <a:ext cx="3657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243662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</TotalTime>
  <Words>276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Faith in the Pressure Cooker</vt:lpstr>
      <vt:lpstr>The pressure cooker</vt:lpstr>
      <vt:lpstr>God uses James</vt:lpstr>
      <vt:lpstr>James</vt:lpstr>
      <vt:lpstr>God wants you to overcome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James: Faith in the pressure cooker</dc:title>
  <dc:creator>Ron Day</dc:creator>
  <cp:lastModifiedBy>Ron Day</cp:lastModifiedBy>
  <cp:revision>9</cp:revision>
  <dcterms:created xsi:type="dcterms:W3CDTF">2020-04-16T13:47:11Z</dcterms:created>
  <dcterms:modified xsi:type="dcterms:W3CDTF">2020-04-17T11:02:12Z</dcterms:modified>
</cp:coreProperties>
</file>