
<file path=[Content_Types].xml><?xml version="1.0" encoding="utf-8"?>
<Types xmlns="http://schemas.openxmlformats.org/package/2006/content-types">
  <Default Extension="png" ContentType="image/png"/>
  <Default Extension="jpg&amp;ehk=Ht74txvmlFJzKvI2s4aY8g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&amp;ehk=6t1m8U795fAXtYhTussaGQ&amp;r=0&amp;pid=OfficeInsert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21" r:id="rId5"/>
    <p:sldId id="327" r:id="rId6"/>
    <p:sldId id="353" r:id="rId7"/>
    <p:sldId id="351" r:id="rId8"/>
    <p:sldId id="346" r:id="rId9"/>
  </p:sldIdLst>
  <p:sldSz cx="12188825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86483" autoAdjust="0"/>
  </p:normalViewPr>
  <p:slideViewPr>
    <p:cSldViewPr showGuides="1">
      <p:cViewPr varScale="1">
        <p:scale>
          <a:sx n="62" d="100"/>
          <a:sy n="62" d="100"/>
        </p:scale>
        <p:origin x="132" y="73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11/4/2017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5BF53-2473-4218-A64E-A2C42E22C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9396-03E1-4989-8390-D3A960EAEBE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9B8CAE9-8ED5-4295-80A4-9518A89F5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D8F0634-EB10-461E-8923-80022FE1D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D083-2743-4B6F-935D-B0E7318F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DF11B-F726-4741-B267-4CBC04267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6710E-C314-4972-9666-C12C74F3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22DA-81A8-459D-B677-66668372CEB8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C2DC-11F0-4B88-B72D-9B9650D8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E891-5A86-451D-BD05-B8923163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8FD-DD70-4E9E-9F6C-0C091C781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9" y="284176"/>
            <a:ext cx="12071076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2011680"/>
            <a:ext cx="11665296" cy="472968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3"/>
                </a:solidFill>
              </a:defRPr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2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0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&amp;ehk=Ht74txvmlFJzKvI2s4aY8g&amp;r=0&amp;pid=OfficeInsert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leadershipfreak.wordpress.com/2012/07/15/the-secret-to-creating-happiness/" TargetMode="External"/><Relationship Id="rId4" Type="http://schemas.openxmlformats.org/officeDocument/2006/relationships/image" Target="../media/image7.jpg&amp;ehk=6t1m8U795fAXtYhTussaGQ&amp;r=0&amp;pid=OfficeInser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A189E9D-1AA3-42D3-A89F-A5C1E7A9F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828800"/>
            <a:ext cx="12188824" cy="2895600"/>
          </a:xfrm>
        </p:spPr>
        <p:txBody>
          <a:bodyPr>
            <a:normAutofit/>
          </a:bodyPr>
          <a:lstStyle/>
          <a:p>
            <a:r>
              <a:rPr lang="en-GB" altLang="en-US" sz="4800" dirty="0"/>
              <a:t>Future Church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17A6020-C53E-4B8E-AB8F-09FBFBA831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49796" y="3996251"/>
            <a:ext cx="10657183" cy="1309255"/>
          </a:xfrm>
        </p:spPr>
        <p:txBody>
          <a:bodyPr>
            <a:normAutofit/>
          </a:bodyPr>
          <a:lstStyle/>
          <a:p>
            <a:r>
              <a:rPr lang="en-GB" altLang="en-US" sz="4400" dirty="0"/>
              <a:t>Your Part 3: Give yourself</a:t>
            </a:r>
            <a:br>
              <a:rPr lang="en-GB" altLang="en-US" sz="4400" dirty="0"/>
            </a:br>
            <a:r>
              <a:rPr lang="en-GB" altLang="en-US" sz="4400" dirty="0"/>
              <a:t>1 Timothy 4</a:t>
            </a:r>
          </a:p>
        </p:txBody>
      </p:sp>
    </p:spTree>
    <p:extLst>
      <p:ext uri="{BB962C8B-B14F-4D97-AF65-F5344CB8AC3E}">
        <p14:creationId xmlns:p14="http://schemas.microsoft.com/office/powerpoint/2010/main" val="12223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BD8CC-D562-408B-9A52-55611EB4FFD1}"/>
              </a:ext>
            </a:extLst>
          </p:cNvPr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E412541-A999-4D8E-AB32-BBC1AAC81CF3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3630B0F-8D18-41E1-8EC7-81DE528A5EB6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444F9DE-989A-451B-A8B8-981F7FD64CF9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158C652-045B-4351-9EEB-C27B56845E0F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EA52F4-871B-4302-B937-92F7AA0E63A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51" grpId="0"/>
      <p:bldP spid="53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9DC8C-F92C-471D-AA22-2C7E2DAE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284176"/>
            <a:ext cx="11593288" cy="1508760"/>
          </a:xfrm>
        </p:spPr>
        <p:txBody>
          <a:bodyPr/>
          <a:lstStyle/>
          <a:p>
            <a:r>
              <a:rPr lang="en-GB" dirty="0"/>
              <a:t>Your part in making future church happen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8F749-9403-4FF2-AEE1-CE932047A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779" y="1916832"/>
            <a:ext cx="11783045" cy="494116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1"/>
                </a:solidFill>
              </a:rPr>
              <a:t>Train yourself (1 Tim 4:7)</a:t>
            </a:r>
          </a:p>
          <a:p>
            <a:pPr lvl="1"/>
            <a:r>
              <a:rPr lang="en-GB" sz="3200" b="1" dirty="0">
                <a:solidFill>
                  <a:schemeClr val="tx1"/>
                </a:solidFill>
              </a:rPr>
              <a:t>In</a:t>
            </a:r>
            <a:r>
              <a:rPr lang="en-GB" sz="3200" b="1" baseline="0" dirty="0">
                <a:solidFill>
                  <a:schemeClr val="tx1"/>
                </a:solidFill>
              </a:rPr>
              <a:t> </a:t>
            </a:r>
            <a:r>
              <a:rPr lang="en-GB" sz="3200" b="1" dirty="0">
                <a:solidFill>
                  <a:schemeClr val="tx1"/>
                </a:solidFill>
              </a:rPr>
              <a:t>godliness (respecting and engaging with God)</a:t>
            </a:r>
          </a:p>
          <a:p>
            <a:pPr lvl="2"/>
            <a:r>
              <a:rPr lang="en-GB" sz="3200" b="1" dirty="0">
                <a:solidFill>
                  <a:schemeClr val="accent3"/>
                </a:solidFill>
              </a:rPr>
              <a:t>In training it doesn’t matter if we fail</a:t>
            </a:r>
          </a:p>
          <a:p>
            <a:r>
              <a:rPr lang="en-GB" sz="3600" b="1" dirty="0">
                <a:solidFill>
                  <a:schemeClr val="accent1"/>
                </a:solidFill>
              </a:rPr>
              <a:t>Devote yourself (1 Tim 4:12)</a:t>
            </a:r>
          </a:p>
          <a:p>
            <a:pPr lvl="1"/>
            <a:r>
              <a:rPr lang="en-GB" sz="3200" b="1" dirty="0"/>
              <a:t>To reading (the Bible), encouraging and listen for God’s whispers</a:t>
            </a:r>
          </a:p>
          <a:p>
            <a:r>
              <a:rPr lang="en-GB" sz="3600" b="1" dirty="0">
                <a:solidFill>
                  <a:schemeClr val="accent1"/>
                </a:solidFill>
              </a:rPr>
              <a:t>Give yourself (1 Tim 4:15)</a:t>
            </a:r>
          </a:p>
          <a:p>
            <a:pPr lvl="1"/>
            <a:r>
              <a:rPr lang="en-GB" sz="3200" b="1" dirty="0"/>
              <a:t>Lose yourself to find another, even better,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24CC4-287F-465B-8C62-F6D21E047C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135" y="2492896"/>
            <a:ext cx="6640546" cy="43651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5A0205-D4AB-481F-9438-D1C1A9C6E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3" y="4151579"/>
            <a:ext cx="6084692" cy="27064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CC8E17-50D2-45BC-A840-24BA35B6A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56631" y="1916832"/>
            <a:ext cx="860355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D0F2-8167-41C8-ABCB-10CC7E98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2791-2ACB-4B9B-A578-8FCCC5B2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77" name="Oval 76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8390020" y="3083329"/>
            <a:ext cx="1000811" cy="1040097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E58DE1-A7F1-44F1-BDF3-20D801D87DF1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EBBF9-5D0E-43D2-851E-83CDC1A5EE9D}"/>
              </a:ext>
            </a:extLst>
          </p:cNvPr>
          <p:cNvSpPr txBox="1"/>
          <p:nvPr/>
        </p:nvSpPr>
        <p:spPr>
          <a:xfrm>
            <a:off x="6683210" y="2388666"/>
            <a:ext cx="1578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considerate community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E535FF-6340-47E6-85CE-B1F317424BCB}"/>
              </a:ext>
            </a:extLst>
          </p:cNvPr>
          <p:cNvGrpSpPr>
            <a:grpSpLocks noChangeAspect="1"/>
          </p:cNvGrpSpPr>
          <p:nvPr/>
        </p:nvGrpSpPr>
        <p:grpSpPr>
          <a:xfrm>
            <a:off x="7004946" y="3555197"/>
            <a:ext cx="683567" cy="710400"/>
            <a:chOff x="6453494" y="2317132"/>
            <a:chExt cx="1969724" cy="204704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755E09-C0AA-449A-9E4F-DBC1C5507B45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7493273-93F2-47BB-A916-90078FBFE089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E84B375-6170-473D-903A-DFB808EFEC9E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D15662-1E44-414C-9E79-E8BF2E0A209B}"/>
              </a:ext>
            </a:extLst>
          </p:cNvPr>
          <p:cNvSpPr txBox="1"/>
          <p:nvPr/>
        </p:nvSpPr>
        <p:spPr>
          <a:xfrm>
            <a:off x="8166884" y="2051543"/>
            <a:ext cx="150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trustworthy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35" grpId="0"/>
      <p:bldP spid="36" grpId="0"/>
      <p:bldP spid="49" grpId="0"/>
      <p:bldP spid="51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15405</TotalTime>
  <Words>162</Words>
  <Application>Microsoft Office PowerPoint</Application>
  <PresentationFormat>Custom</PresentationFormat>
  <Paragraphs>27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</vt:lpstr>
      <vt:lpstr>Banded</vt:lpstr>
      <vt:lpstr>Future Church</vt:lpstr>
      <vt:lpstr>The church in the future will not be the same!</vt:lpstr>
      <vt:lpstr>Your part in making future church happen</vt:lpstr>
      <vt:lpstr>PowerPoint Presentation</vt:lpstr>
      <vt:lpstr>The church in the future will not be the same!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with Christ at the centre</dc:title>
  <dc:creator>Ron Day</dc:creator>
  <cp:lastModifiedBy>Ron Day</cp:lastModifiedBy>
  <cp:revision>57</cp:revision>
  <dcterms:created xsi:type="dcterms:W3CDTF">2017-08-29T10:17:16Z</dcterms:created>
  <dcterms:modified xsi:type="dcterms:W3CDTF">2017-11-04T12:28:25Z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