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6" r:id="rId3"/>
    <p:sldId id="267" r:id="rId4"/>
    <p:sldId id="268" r:id="rId5"/>
    <p:sldId id="271" r:id="rId6"/>
    <p:sldId id="270" r:id="rId7"/>
    <p:sldId id="269" r:id="rId8"/>
    <p:sldId id="256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1" autoAdjust="0"/>
    <p:restoredTop sz="86398" autoAdjust="0"/>
  </p:normalViewPr>
  <p:slideViewPr>
    <p:cSldViewPr snapToGrid="0">
      <p:cViewPr varScale="1">
        <p:scale>
          <a:sx n="43" d="100"/>
          <a:sy n="43" d="100"/>
        </p:scale>
        <p:origin x="48" y="810"/>
      </p:cViewPr>
      <p:guideLst/>
    </p:cSldViewPr>
  </p:slideViewPr>
  <p:outlineViewPr>
    <p:cViewPr>
      <p:scale>
        <a:sx n="33" d="100"/>
        <a:sy n="33" d="100"/>
      </p:scale>
      <p:origin x="0" y="-39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49EB-3C7F-4EBF-B1E6-6AF9529D7E56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2D9D8-A0AD-437B-87F1-A1AE2C859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79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2D9D8-A0AD-437B-87F1-A1AE2C85990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0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971F-58C1-430A-8AB5-E3C05BF85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45894-C12D-4A9E-AF97-C37CE9DC9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0CB34-9222-4EEB-8A21-5282D992A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F9F49-C3FB-49D9-8737-3DA21A95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75494-459E-4AA2-B54A-19CDFF5D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88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42BF-F7E0-4AEB-9E9E-35C17979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5A014F-E31D-4F45-AC77-91E6B1F8C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2688B-A269-4B2C-A490-577AB207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972E1-F187-4EAD-A947-0F18F20C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E67C6-7062-4276-A8E1-CD9630B9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95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5CA16-A5CF-4BFA-A0AC-0D9FBA423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C93B42-BF96-479C-81CD-7ECA64BD7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75DFD-0B8A-46A1-9475-0825FFDB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D7E6-9DEE-4236-9F5C-9708C9A9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88C23-F61B-4CCD-9AD5-101C7921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6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499D1-4A45-48EA-A458-9A032AB5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798" y="365125"/>
            <a:ext cx="8847002" cy="1325563"/>
          </a:xfrm>
        </p:spPr>
        <p:txBody>
          <a:bodyPr>
            <a:normAutofit/>
          </a:bodyPr>
          <a:lstStyle>
            <a:lvl1pPr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4CC30-8FB3-4B1F-AF4D-054FC2347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2416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  <a:lvl2pPr>
              <a:defRPr sz="3600" b="1">
                <a:solidFill>
                  <a:schemeClr val="accent6"/>
                </a:solidFill>
              </a:defRPr>
            </a:lvl2pPr>
            <a:lvl3pPr>
              <a:defRPr sz="3200" b="1">
                <a:solidFill>
                  <a:srgbClr val="FF0000"/>
                </a:solidFill>
              </a:defRPr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631B93-990A-4CBA-BF13-3B3214630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26" b="85807" l="9961" r="89941">
                        <a14:foregroundMark x1="82617" y1="10026" x2="87109" y2="36979"/>
                      </a14:backgroundRemoval>
                    </a14:imgEffect>
                  </a14:imgLayer>
                </a14:imgProps>
              </a:ext>
            </a:extLst>
          </a:blip>
          <a:srcRect t="2111" b="4877"/>
          <a:stretch/>
        </p:blipFill>
        <p:spPr>
          <a:xfrm>
            <a:off x="0" y="155679"/>
            <a:ext cx="2506798" cy="17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5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392F-63DA-41D6-A9A4-B4406F05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6E3CB-3136-4BF7-ACA5-7EBFB6582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2D79E-AD70-4797-91A8-B83D9A98D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723C5-964A-4EE9-A987-896EFC2D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33278-56E9-4047-879D-42812A6C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2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E658-6141-4578-8922-0FC54437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D428D-0D10-4F47-BA76-BAC7E3DAF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0C9DD-F52D-4C60-B942-4B9628D70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B6DB3-FA69-492E-BB3F-62BC02FD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4836F-26A4-4A39-8182-2A543CC5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26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A021C-4E2B-4E4C-9BAB-2031B7B8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8BD6A-13E4-458F-9416-F88F35B0C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30048-C47B-4758-A965-FA7CE344E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BB786-AD0B-41C5-8EC4-6FC543FCE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382C1-5729-4373-8BB1-3E536070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92F4D-C00E-4645-ACFA-C9E6C75E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85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D7A7-254D-413B-9328-E3C1631D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CDE8D-1F71-479C-AB30-83E80947B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53F14-9D69-4A00-927B-314DBBA18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E04E36-493B-4892-9FC9-FB3CF508F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5DCED1-61D2-4764-A115-9AC2FB51F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1EA2E4-7FA3-45B9-A43F-7A3C96A5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F0DFCA-0230-40C1-98E8-F295BD041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FDC94-5516-427E-824E-587DBD0F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98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D9D8B-11D6-4E63-8D09-FEB202DB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925FE-1FD3-4B98-9501-2F4BF9B9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7C947-3252-4D4F-ACFB-34E7B30C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86850-E8B4-4EDF-BBA8-6F05060E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12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92FA2-F757-4DF7-9DE1-376ADE35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851645-2F30-4A83-ADCE-A32E532B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FDD92-1426-4CBC-9786-359AA37F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06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3C38C-4BC6-4B27-A699-1C608154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762BD-1600-46F6-A146-CFEC51CF8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F22FC-A8B8-475B-BCC1-B133F499D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0441B-BB85-4446-B409-1F5A86F06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2DD1D-8B14-4310-B688-97E7B9BF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45E59-FF07-40BF-A511-9FF96A1B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8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2889-7125-4EB5-B5BC-5367ADB78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0DDC3-469F-4E9E-A202-EA93D6C6B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AFA56-B243-43A3-A5BF-C9408014F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7DDB-F6AC-4827-B680-BCA057B6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F26D7-E8E1-4675-862A-4F573CA8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AFDA9-4C09-4FA7-BFDA-8B334E54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2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E5437C-1EC0-47C4-9387-AA89D8D4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C5381-94FB-4BB6-A2CD-9C35FE14B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1F7D-65C1-4EA0-A7C2-08DF38432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1E3B2-7DAE-4CE9-9FC8-6E1ACE49A207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F3CA-8DA5-4253-B2D6-53F9F9119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664C7-37D4-44E8-8D1D-51B33B7BB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2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1B95A5-FC84-4AA1-979B-D40C8B324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"/>
            <a:ext cx="12245011" cy="6857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C72EE-6C56-45F5-9F16-3F03E5EC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38" y="4743450"/>
            <a:ext cx="7743825" cy="923924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has something to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8BF87-6422-43C7-A105-091548243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161" y="5667374"/>
            <a:ext cx="6433826" cy="68897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Building the church in the 21</a:t>
            </a:r>
            <a:r>
              <a:rPr lang="en-GB" baseline="30000" dirty="0"/>
              <a:t>st</a:t>
            </a:r>
            <a:r>
              <a:rPr lang="en-GB" dirty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225658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B0E0-4EE3-4948-8189-4E09F977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made you unique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4DCCF-0252-46CB-B55A-90FB2C7E6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You are unique</a:t>
            </a:r>
          </a:p>
          <a:p>
            <a:pPr marR="0" lvl="1" rtl="0"/>
            <a:r>
              <a:rPr lang="en-GB" dirty="0"/>
              <a:t>Be LIKE Jesus in </a:t>
            </a:r>
          </a:p>
          <a:p>
            <a:pPr marR="0" lvl="2" rtl="0"/>
            <a:r>
              <a:rPr lang="en-GB" dirty="0"/>
              <a:t>His relationship with God</a:t>
            </a:r>
          </a:p>
          <a:p>
            <a:pPr marR="0" lvl="2" rtl="0"/>
            <a:r>
              <a:rPr lang="en-GB" dirty="0"/>
              <a:t>His character</a:t>
            </a:r>
          </a:p>
          <a:p>
            <a:pPr marR="0" lvl="2" rtl="0"/>
            <a:r>
              <a:rPr lang="en-GB" dirty="0"/>
              <a:t>His attitudes and values</a:t>
            </a:r>
          </a:p>
          <a:p>
            <a:pPr marR="0" lvl="0" rtl="0"/>
            <a:r>
              <a:rPr lang="en-GB" dirty="0"/>
              <a:t>With a unique contribution to make</a:t>
            </a:r>
          </a:p>
          <a:p>
            <a:pPr marR="0" lvl="2" rtl="0"/>
            <a:r>
              <a:rPr lang="en-GB" dirty="0"/>
              <a:t>Depending on your character, your giftings, your season, your opportunities, and your willingness to serve</a:t>
            </a:r>
          </a:p>
        </p:txBody>
      </p:sp>
    </p:spTree>
    <p:extLst>
      <p:ext uri="{BB962C8B-B14F-4D97-AF65-F5344CB8AC3E}">
        <p14:creationId xmlns:p14="http://schemas.microsoft.com/office/powerpoint/2010/main" val="251982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DF59C-3F86-4E53-A64A-A682EAB08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made you to work in faith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02EE6-4699-481C-AF4E-7DB9216CA4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R="0" lvl="0" rtl="0"/>
            <a:r>
              <a:rPr lang="en-GB" dirty="0"/>
              <a:t>Faith is sometimes not being totally sure</a:t>
            </a:r>
          </a:p>
          <a:p>
            <a:pPr marR="0" lvl="0" rtl="0"/>
            <a:r>
              <a:rPr lang="en-GB" dirty="0"/>
              <a:t>Your ‘gifting’ is one thing, but your leading </a:t>
            </a:r>
            <a:br>
              <a:rPr lang="en-GB" dirty="0"/>
            </a:br>
            <a:r>
              <a:rPr lang="en-GB" dirty="0"/>
              <a:t>and discernment are vital</a:t>
            </a:r>
          </a:p>
          <a:p>
            <a:pPr marR="0" lvl="0" rtl="0"/>
            <a:r>
              <a:rPr lang="en-GB" dirty="0"/>
              <a:t>1 Cor 12 we find the Corinthians getting an answer to a question they sent Paul about spiritual things</a:t>
            </a:r>
          </a:p>
          <a:p>
            <a:pPr marR="0" lvl="1" rtl="0"/>
            <a:r>
              <a:rPr lang="en-GB" dirty="0"/>
              <a:t>They weren’t just asking about spiritual gifts, but about the whole art of spirituality</a:t>
            </a:r>
          </a:p>
          <a:p>
            <a:pPr marR="0" lvl="0" rtl="0"/>
            <a:r>
              <a:rPr lang="en-GB" dirty="0"/>
              <a:t>Rom 12 we are to use our gifts (charismata – graces, favours) according to our faith</a:t>
            </a:r>
          </a:p>
          <a:p>
            <a:pPr marR="0" lvl="1" rtl="0"/>
            <a:r>
              <a:rPr lang="en-GB" dirty="0"/>
              <a:t>There’s no room for arrogance in using any grace from God</a:t>
            </a:r>
          </a:p>
          <a:p>
            <a:pPr marR="0" lvl="1" rtl="0"/>
            <a:r>
              <a:rPr lang="en-GB" dirty="0"/>
              <a:t>Every usage should involve some measure of faith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54EF8-F5DD-4AD2-A7FE-4D6D41EBB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69" y="1350084"/>
            <a:ext cx="3111031" cy="174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5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03847-A49E-4C26-83E5-07E13AC9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8FAC1-5B40-4461-AB22-942DBB8F1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It is God’s agenda that matters</a:t>
            </a:r>
          </a:p>
          <a:p>
            <a:pPr marR="0" lvl="1" rtl="0"/>
            <a:r>
              <a:rPr lang="en-GB" dirty="0"/>
              <a:t>That is an act of faith</a:t>
            </a:r>
          </a:p>
          <a:p>
            <a:pPr marR="0" lvl="2" rtl="0"/>
            <a:r>
              <a:rPr lang="en-GB" dirty="0"/>
              <a:t>It’s saying I trust what He is doing, how He is doing it and why He is doing it</a:t>
            </a:r>
          </a:p>
          <a:p>
            <a:pPr marR="0" lvl="2" rtl="0"/>
            <a:r>
              <a:rPr lang="en-GB" dirty="0"/>
              <a:t>It’s also saying I want to be used by God to enable His agenda for me, for my family, for my neighbours, for my friends, for my community, for my country, for His world</a:t>
            </a:r>
          </a:p>
          <a:p>
            <a:pPr marR="0" lvl="0" rtl="0"/>
            <a:r>
              <a:rPr lang="en-GB" dirty="0"/>
              <a:t>God’s agenda works by grace through humility (Rom12;3)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DEA8E-C68C-474F-8DC1-9345F480E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45" y="-59267"/>
            <a:ext cx="4475356" cy="25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9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9A7E33-786E-4062-8C3B-214EC8CAD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30" r="51264"/>
          <a:stretch/>
        </p:blipFill>
        <p:spPr>
          <a:xfrm>
            <a:off x="6599565" y="1225097"/>
            <a:ext cx="5592435" cy="56278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26A1D-82AD-4398-8F6A-1CDAA0BA9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818DA-3B2E-46E3-A3C5-FF03928F6F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141" b="94349" l="3447" r="31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490" r="65526"/>
          <a:stretch/>
        </p:blipFill>
        <p:spPr>
          <a:xfrm>
            <a:off x="8040994" y="4094558"/>
            <a:ext cx="1204109" cy="1973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CF4C2D-988F-473A-B18E-26F6CEC422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78" b="91111" l="13333" r="31250">
                        <a14:foregroundMark x1="24833" y1="38111" x2="24833" y2="44333"/>
                        <a14:foregroundMark x1="17000" y1="85556" x2="15250" y2="9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37" t="25113" r="66424" b="7570"/>
          <a:stretch/>
        </p:blipFill>
        <p:spPr>
          <a:xfrm>
            <a:off x="7643120" y="4243039"/>
            <a:ext cx="999928" cy="2249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553AA9-747C-46A5-B6E2-E7B7C9A54B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8010"/>
            <a:ext cx="6599565" cy="49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4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2224 -0.1222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611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6 -0.04792 L 0.22669 -0.1354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03847-A49E-4C26-83E5-07E13AC9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8FAC1-5B40-4461-AB22-942DBB8F1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R="0" lvl="0" rtl="0"/>
            <a:r>
              <a:rPr lang="en-GB" dirty="0"/>
              <a:t>It is God’s agenda that matters</a:t>
            </a:r>
          </a:p>
          <a:p>
            <a:pPr marR="0" lvl="1" rtl="0"/>
            <a:r>
              <a:rPr lang="en-GB" dirty="0"/>
              <a:t>That is an act of faith</a:t>
            </a:r>
          </a:p>
          <a:p>
            <a:pPr marR="0" lvl="2" rtl="0"/>
            <a:r>
              <a:rPr lang="en-GB" dirty="0"/>
              <a:t>It’s saying I trust what He is doing, how He is doing it and why He is doing it</a:t>
            </a:r>
          </a:p>
          <a:p>
            <a:pPr marR="0" lvl="2" rtl="0"/>
            <a:r>
              <a:rPr lang="en-GB" dirty="0"/>
              <a:t>It’s also saying I want to be used by God to enable His agenda for me, for my family, for my neighbours, for my friends, for my community, for my country, for His world</a:t>
            </a:r>
          </a:p>
          <a:p>
            <a:pPr marR="0" lvl="0" rtl="0"/>
            <a:r>
              <a:rPr lang="en-GB" dirty="0"/>
              <a:t>God’s agenda works by grace through humility (Rom12;3)</a:t>
            </a:r>
          </a:p>
          <a:p>
            <a:pPr marR="0" lvl="1" rtl="0"/>
            <a:r>
              <a:rPr lang="en-GB" dirty="0"/>
              <a:t>Christians are called to be the living sacrifices that show that a life lived by faith is not wasted, inconsequential or insignificant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DEA8E-C68C-474F-8DC1-9345F480E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45" y="-59267"/>
            <a:ext cx="4475356" cy="2517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5E97C4-FBCC-46ED-9642-8F7D8A7271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141" b="94349" l="3447" r="31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490" r="65526"/>
          <a:stretch/>
        </p:blipFill>
        <p:spPr>
          <a:xfrm>
            <a:off x="10830416" y="4307235"/>
            <a:ext cx="1204109" cy="1973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A259D3-30B3-4174-801E-B4D4FCE877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78" b="91111" l="13333" r="31250">
                        <a14:foregroundMark x1="24833" y1="38111" x2="24833" y2="44333"/>
                        <a14:foregroundMark x1="17000" y1="85556" x2="15250" y2="9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37" t="25113" r="66424" b="7570"/>
          <a:stretch/>
        </p:blipFill>
        <p:spPr>
          <a:xfrm>
            <a:off x="10511349" y="4243039"/>
            <a:ext cx="999928" cy="224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5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70772-8194-41DA-BE28-3E9A93BE1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God’s measuring stick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99EEA-637A-4A49-95F3-3549CD88B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GB" dirty="0"/>
              <a:t>A life measured by faith</a:t>
            </a:r>
          </a:p>
          <a:p>
            <a:pPr marR="0" lvl="1" rtl="0"/>
            <a:r>
              <a:rPr lang="en-GB" dirty="0"/>
              <a:t>How does He want me to use what He has given me today?</a:t>
            </a:r>
          </a:p>
          <a:p>
            <a:pPr marR="0" lvl="2" rtl="0"/>
            <a:r>
              <a:rPr lang="en-GB" dirty="0"/>
              <a:t>In work, in words, in silence, in bringing grace and truth to other people</a:t>
            </a:r>
          </a:p>
        </p:txBody>
      </p:sp>
    </p:spTree>
    <p:extLst>
      <p:ext uri="{BB962C8B-B14F-4D97-AF65-F5344CB8AC3E}">
        <p14:creationId xmlns:p14="http://schemas.microsoft.com/office/powerpoint/2010/main" val="408475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B3DAA0-ABBF-45C8-9A22-4B2C3B961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06" r="1" b="1"/>
          <a:stretch/>
        </p:blipFill>
        <p:spPr>
          <a:xfrm>
            <a:off x="-78808" y="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3820B0C-8211-48FA-90A9-8BBB938B6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2725277"/>
            <a:ext cx="3852041" cy="2133590"/>
          </a:xfrm>
        </p:spPr>
        <p:txBody>
          <a:bodyPr>
            <a:normAutofit/>
          </a:bodyPr>
          <a:lstStyle/>
          <a:p>
            <a:r>
              <a:rPr lang="en-GB" sz="4000" b="1" dirty="0"/>
              <a:t>Everyone has something to offer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F3D6E-5CC3-4A16-9C1B-6969960BB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8621" y="5242674"/>
            <a:ext cx="4624551" cy="1615313"/>
          </a:xfrm>
        </p:spPr>
        <p:txBody>
          <a:bodyPr>
            <a:normAutofit/>
          </a:bodyPr>
          <a:lstStyle/>
          <a:p>
            <a:r>
              <a:rPr lang="en-GB" sz="3200" dirty="0"/>
              <a:t>Each one is responsible hearing what and how much and when</a:t>
            </a:r>
          </a:p>
        </p:txBody>
      </p:sp>
    </p:spTree>
    <p:extLst>
      <p:ext uri="{BB962C8B-B14F-4D97-AF65-F5344CB8AC3E}">
        <p14:creationId xmlns:p14="http://schemas.microsoft.com/office/powerpoint/2010/main" val="369069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1EB3-7FA2-4977-94C9-2694C23D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66D6E-2B3A-4931-AAE1-9B570E53A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54783-BAF4-47CA-A64C-F883C931B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204323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2A3A5C-5B33-44D7-B0D8-B28FA282BC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1" b="92969" l="5273" r="99512">
                        <a14:foregroundMark x1="82422" y1="8073" x2="84082" y2="36979"/>
                        <a14:foregroundMark x1="96289" y1="53255" x2="41895" y2="85938"/>
                        <a14:foregroundMark x1="98535" y1="91146" x2="12305" y2="88151"/>
                        <a14:foregroundMark x1="12305" y1="88151" x2="1367" y2="77214"/>
                        <a14:foregroundMark x1="1367" y1="77214" x2="7617" y2="43880"/>
                        <a14:foregroundMark x1="7617" y1="43880" x2="6445" y2="26953"/>
                        <a14:foregroundMark x1="6445" y1="26953" x2="14844" y2="15495"/>
                        <a14:foregroundMark x1="14844" y1="15495" x2="44531" y2="9375"/>
                        <a14:foregroundMark x1="44531" y1="9375" x2="58887" y2="10286"/>
                        <a14:foregroundMark x1="58887" y1="10286" x2="70215" y2="6641"/>
                        <a14:foregroundMark x1="28027" y1="53255" x2="40430" y2="50651"/>
                        <a14:foregroundMark x1="40430" y1="50651" x2="42969" y2="48177"/>
                        <a14:foregroundMark x1="49707" y1="43620" x2="61328" y2="40755"/>
                        <a14:foregroundMark x1="66895" y1="33333" x2="79395" y2="27214"/>
                        <a14:foregroundMark x1="79395" y1="27214" x2="79688" y2="26563"/>
                        <a14:foregroundMark x1="66309" y1="17708" x2="76855" y2="14714"/>
                        <a14:foregroundMark x1="1953" y1="5859" x2="77637" y2="9505"/>
                        <a14:foregroundMark x1="77637" y1="9505" x2="91602" y2="8073"/>
                        <a14:foregroundMark x1="91602" y1="8073" x2="99609" y2="8073"/>
                        <a14:foregroundMark x1="97949" y1="90365" x2="79688" y2="88932"/>
                        <a14:foregroundMark x1="3613" y1="9505" x2="4688" y2="82292"/>
                        <a14:foregroundMark x1="4688" y1="82292" x2="15332" y2="92969"/>
                        <a14:foregroundMark x1="15332" y1="92969" x2="27246" y2="89453"/>
                        <a14:foregroundMark x1="27246" y1="89453" x2="27441" y2="88151"/>
                        <a14:foregroundMark x1="9668" y1="45182" x2="9668" y2="68880"/>
                        <a14:foregroundMark x1="6934" y1="11068" x2="2637" y2="30208"/>
                        <a14:foregroundMark x1="2637" y1="30208" x2="5273" y2="69531"/>
                        <a14:foregroundMark x1="5273" y1="69531" x2="5859" y2="71094"/>
                        <a14:foregroundMark x1="33008" y1="8854" x2="46777" y2="6641"/>
                        <a14:foregroundMark x1="46777" y1="6641" x2="85156" y2="8464"/>
                        <a14:foregroundMark x1="85156" y1="8464" x2="93555" y2="6641"/>
                        <a14:foregroundMark x1="25781" y1="91146" x2="37891" y2="91146"/>
                        <a14:foregroundMark x1="37891" y1="91146" x2="50977" y2="89063"/>
                        <a14:foregroundMark x1="50977" y1="89063" x2="61914" y2="89714"/>
                      </a14:backgroundRemoval>
                    </a14:imgEffect>
                  </a14:imgLayer>
                </a14:imgProps>
              </a:ext>
            </a:extLst>
          </a:blip>
          <a:srcRect t="2111" b="4877"/>
          <a:stretch/>
        </p:blipFill>
        <p:spPr>
          <a:xfrm>
            <a:off x="1197848" y="847010"/>
            <a:ext cx="4102944" cy="2855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1FEBFB-3672-48A1-A4B7-B126EFB6FD12}"/>
              </a:ext>
            </a:extLst>
          </p:cNvPr>
          <p:cNvSpPr txBox="1"/>
          <p:nvPr/>
        </p:nvSpPr>
        <p:spPr>
          <a:xfrm>
            <a:off x="7149508" y="4357249"/>
            <a:ext cx="42042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MATTERS</a:t>
            </a:r>
            <a:endParaRPr lang="en-GB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D0C31-7A0A-48E6-AF2F-C7CD682CA021}"/>
              </a:ext>
            </a:extLst>
          </p:cNvPr>
          <p:cNvSpPr txBox="1"/>
          <p:nvPr/>
        </p:nvSpPr>
        <p:spPr>
          <a:xfrm>
            <a:off x="8453220" y="2505669"/>
            <a:ext cx="37387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spc="-300" dirty="0">
                <a:solidFill>
                  <a:srgbClr val="C00000"/>
                </a:solidFill>
              </a:rPr>
              <a:t>(God inspired)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A2D447-7097-4735-BEF9-1A5D0D787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704" y="62349"/>
            <a:ext cx="3105072" cy="237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7465</TotalTime>
  <Words>336</Words>
  <Application>Microsoft Office PowerPoint</Application>
  <PresentationFormat>Widescreen</PresentationFormat>
  <Paragraphs>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Everyone has something to offer</vt:lpstr>
      <vt:lpstr>God made you unique</vt:lpstr>
      <vt:lpstr>God made you to work in faith</vt:lpstr>
      <vt:lpstr>God’s agenda</vt:lpstr>
      <vt:lpstr>Humility</vt:lpstr>
      <vt:lpstr>God’s agenda</vt:lpstr>
      <vt:lpstr>God’s measuring stick</vt:lpstr>
      <vt:lpstr>Everyone has something to offer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Day</dc:creator>
  <cp:lastModifiedBy>Ron Day</cp:lastModifiedBy>
  <cp:revision>26</cp:revision>
  <dcterms:created xsi:type="dcterms:W3CDTF">2018-04-10T08:28:43Z</dcterms:created>
  <dcterms:modified xsi:type="dcterms:W3CDTF">2018-04-22T07:42:36Z</dcterms:modified>
</cp:coreProperties>
</file>