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Robinson" userId="f160f9a4d586981b" providerId="LiveId" clId="{9BA68D59-1CBB-460B-83A3-0D61E584634E}"/>
    <pc:docChg chg="modSld">
      <pc:chgData name="Lucy Robinson" userId="f160f9a4d586981b" providerId="LiveId" clId="{9BA68D59-1CBB-460B-83A3-0D61E584634E}" dt="2022-10-01T12:01:15.088" v="2" actId="1076"/>
      <pc:docMkLst>
        <pc:docMk/>
      </pc:docMkLst>
      <pc:sldChg chg="modSp mod">
        <pc:chgData name="Lucy Robinson" userId="f160f9a4d586981b" providerId="LiveId" clId="{9BA68D59-1CBB-460B-83A3-0D61E584634E}" dt="2022-10-01T12:01:15.088" v="2" actId="1076"/>
        <pc:sldMkLst>
          <pc:docMk/>
          <pc:sldMk cId="465042399" sldId="263"/>
        </pc:sldMkLst>
        <pc:picChg chg="mod modCrop">
          <ac:chgData name="Lucy Robinson" userId="f160f9a4d586981b" providerId="LiveId" clId="{9BA68D59-1CBB-460B-83A3-0D61E584634E}" dt="2022-10-01T12:01:15.088" v="2" actId="1076"/>
          <ac:picMkLst>
            <pc:docMk/>
            <pc:sldMk cId="465042399" sldId="263"/>
            <ac:picMk id="4" creationId="{74D172D7-8E71-B314-7C2A-6C0682930C1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FD505-7364-496A-B2B4-CB3A08F15E43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42B53-2D93-4A48-A9D0-7D5F12216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05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9A76-F37C-41DF-B91F-2880CC800379}" type="datetime1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0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BE91-5A23-4EF4-9629-682573D61705}" type="datetime1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0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E790-30A6-4F72-B6C2-7D1344219772}" type="datetime1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4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374A-044F-4B6E-9533-64BB5909FAEC}" type="datetime1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6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F78B-24B6-48A4-AD22-2ECB6DC40436}" type="datetime1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3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55B9-50DD-4EE3-8922-358D1283547C}" type="datetime1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540C-059E-46AC-95B6-F3B5C57941F9}" type="datetime1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4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28EA-790B-46D7-85C3-A5787291FBCA}" type="datetime1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9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B60E-4DF2-4E65-AF35-D0139661641A}" type="datetime1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5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744-DEA4-4B6B-B1B9-733EC2209B4E}" type="datetime1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29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2869-AC61-4D5E-B5B4-9CB98858B1F4}" type="datetime1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84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634F881D-1244-476B-84A6-549E2856E553}" type="datetime1">
              <a:rPr lang="en-US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03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33" r:id="rId6"/>
    <p:sldLayoutId id="2147483729" r:id="rId7"/>
    <p:sldLayoutId id="2147483730" r:id="rId8"/>
    <p:sldLayoutId id="2147483731" r:id="rId9"/>
    <p:sldLayoutId id="2147483732" r:id="rId10"/>
    <p:sldLayoutId id="2147483734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1C0BCA8-B9D5-4F84-B063-ABE683EE0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osaic of colorful geometric shapes">
            <a:extLst>
              <a:ext uri="{FF2B5EF4-FFF2-40B4-BE49-F238E27FC236}">
                <a16:creationId xmlns:a16="http://schemas.microsoft.com/office/drawing/2014/main" id="{2AF04EF6-A259-0904-530E-4694C230B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07" b="4222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148D7B7-CAFA-4089-A365-6371A76FE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3144236 w 12192000"/>
              <a:gd name="connsiteY0" fmla="*/ 859953 h 6858000"/>
              <a:gd name="connsiteX1" fmla="*/ 954990 w 12192000"/>
              <a:gd name="connsiteY1" fmla="*/ 3049201 h 6858000"/>
              <a:gd name="connsiteX2" fmla="*/ 954990 w 12192000"/>
              <a:gd name="connsiteY2" fmla="*/ 3317710 h 6858000"/>
              <a:gd name="connsiteX3" fmla="*/ 954990 w 12192000"/>
              <a:gd name="connsiteY3" fmla="*/ 6057900 h 6858000"/>
              <a:gd name="connsiteX4" fmla="*/ 5334000 w 12192000"/>
              <a:gd name="connsiteY4" fmla="*/ 6057900 h 6858000"/>
              <a:gd name="connsiteX5" fmla="*/ 5334000 w 12192000"/>
              <a:gd name="connsiteY5" fmla="*/ 3049201 h 6858000"/>
              <a:gd name="connsiteX6" fmla="*/ 3144755 w 12192000"/>
              <a:gd name="connsiteY6" fmla="*/ 859953 h 6858000"/>
              <a:gd name="connsiteX7" fmla="*/ 0 w 12192000"/>
              <a:gd name="connsiteY7" fmla="*/ 0 h 6858000"/>
              <a:gd name="connsiteX8" fmla="*/ 12192000 w 12192000"/>
              <a:gd name="connsiteY8" fmla="*/ 0 h 6858000"/>
              <a:gd name="connsiteX9" fmla="*/ 12192000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3144236" y="859953"/>
                </a:moveTo>
                <a:cubicBezTo>
                  <a:pt x="1935127" y="859953"/>
                  <a:pt x="954990" y="1840119"/>
                  <a:pt x="954990" y="3049201"/>
                </a:cubicBezTo>
                <a:lnTo>
                  <a:pt x="954990" y="3317710"/>
                </a:lnTo>
                <a:lnTo>
                  <a:pt x="954990" y="6057900"/>
                </a:lnTo>
                <a:lnTo>
                  <a:pt x="5334000" y="6057900"/>
                </a:lnTo>
                <a:lnTo>
                  <a:pt x="5334000" y="3049201"/>
                </a:lnTo>
                <a:cubicBezTo>
                  <a:pt x="5334000" y="1840119"/>
                  <a:pt x="4353860" y="859953"/>
                  <a:pt x="3144755" y="85995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81DEF-1EBA-D5CE-806D-F176B3096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273" y="1161232"/>
            <a:ext cx="5291275" cy="2485479"/>
          </a:xfrm>
        </p:spPr>
        <p:txBody>
          <a:bodyPr anchor="b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Ephesians 3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76E355-DC49-4AFB-88DE-62B854B9B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3462" y="4003443"/>
            <a:ext cx="0" cy="2054457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52B16-E0E0-EDA9-C5D4-D9EAB6A13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2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ACE703B-177A-4A03-827E-692635A35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6D0F8-A0EA-96D1-5BD0-1236487C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958297"/>
            <a:ext cx="4085665" cy="2195027"/>
          </a:xfrm>
        </p:spPr>
        <p:txBody>
          <a:bodyPr anchor="ctr">
            <a:normAutofit/>
          </a:bodyPr>
          <a:lstStyle/>
          <a:p>
            <a:r>
              <a:rPr lang="en-GB" dirty="0"/>
              <a:t>TL;DR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C8A15-FCED-EF05-2331-930A04D3D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68" b="11806"/>
          <a:stretch/>
        </p:blipFill>
        <p:spPr>
          <a:xfrm>
            <a:off x="20" y="10"/>
            <a:ext cx="12191979" cy="342899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C0D56F-4A65-48B9-843D-F9D262C35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34000" y="4244223"/>
            <a:ext cx="0" cy="1623177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BF1A3-1BFF-1375-4AE2-7FB2EF1E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0505" y="3958297"/>
            <a:ext cx="4883021" cy="21950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 b="1" dirty="0"/>
              <a:t>prison</a:t>
            </a:r>
            <a:r>
              <a:rPr lang="en-GB" sz="3200" dirty="0"/>
              <a:t> </a:t>
            </a:r>
          </a:p>
          <a:p>
            <a:pPr marL="0" indent="0">
              <a:buNone/>
            </a:pPr>
            <a:r>
              <a:rPr lang="en-GB" sz="3200" b="1" dirty="0"/>
              <a:t>	mystery</a:t>
            </a:r>
          </a:p>
          <a:p>
            <a:pPr marL="0" indent="0">
              <a:buNone/>
            </a:pPr>
            <a:r>
              <a:rPr lang="en-GB" sz="3200" b="1" dirty="0"/>
              <a:t>		blessing</a:t>
            </a:r>
            <a:endParaRPr lang="en-GB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D5F6A-7223-E337-C8D6-C2393060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5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28FE88-2204-ABE4-9657-AB7E7C23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3" y="895440"/>
            <a:ext cx="4569407" cy="1560083"/>
          </a:xfrm>
        </p:spPr>
        <p:txBody>
          <a:bodyPr>
            <a:normAutofit/>
          </a:bodyPr>
          <a:lstStyle/>
          <a:p>
            <a:r>
              <a:rPr lang="en-GB" dirty="0"/>
              <a:t>prison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A283F-075B-E3ED-65AA-645C2384A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033" y="3232727"/>
            <a:ext cx="3746928" cy="232204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2400" dirty="0"/>
              <a:t>“The value we place on something determines the hardship we are willing to endure for it”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200" dirty="0"/>
              <a:t>(Snodgrass)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1D8BA-0D3C-D54D-5AAF-2ACF687174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09" r="22706"/>
          <a:stretch/>
        </p:blipFill>
        <p:spPr>
          <a:xfrm>
            <a:off x="6096000" y="-16591"/>
            <a:ext cx="6107073" cy="6874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FBDCB1-92C3-07F3-D3FE-4887A884BF8F}"/>
              </a:ext>
            </a:extLst>
          </p:cNvPr>
          <p:cNvSpPr txBox="1"/>
          <p:nvPr/>
        </p:nvSpPr>
        <p:spPr>
          <a:xfrm>
            <a:off x="8698152" y="249109"/>
            <a:ext cx="284614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Ephesus theatre</a:t>
            </a:r>
          </a:p>
          <a:p>
            <a:r>
              <a:rPr lang="en-US" dirty="0"/>
              <a:t>(scene of riot in Acts 19)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20DA3-B1B3-AF34-53E5-9FB4B349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7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ACE703B-177A-4A03-827E-692635A35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413B3-E732-D981-4DDA-E693C237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958297"/>
            <a:ext cx="4085665" cy="2195027"/>
          </a:xfrm>
        </p:spPr>
        <p:txBody>
          <a:bodyPr anchor="ctr">
            <a:normAutofit/>
          </a:bodyPr>
          <a:lstStyle/>
          <a:p>
            <a:r>
              <a:rPr lang="en-GB" dirty="0"/>
              <a:t>mystery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9587A-AC0C-216B-1CB9-FC2E18ABC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798" b="26067"/>
          <a:stretch/>
        </p:blipFill>
        <p:spPr>
          <a:xfrm>
            <a:off x="20" y="10"/>
            <a:ext cx="12191979" cy="3428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C0D56F-4A65-48B9-843D-F9D262C35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34000" y="4244223"/>
            <a:ext cx="0" cy="1623177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A4C9B-434A-FD15-29A9-9903C1706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836" y="3602183"/>
            <a:ext cx="6377425" cy="300181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200" dirty="0"/>
              <a:t>Jewish and non-Jewish people </a:t>
            </a:r>
            <a:r>
              <a:rPr lang="en-GB" sz="3200" b="1" dirty="0"/>
              <a:t>together</a:t>
            </a:r>
            <a:br>
              <a:rPr lang="en-GB" sz="3200" dirty="0"/>
            </a:br>
            <a:r>
              <a:rPr lang="en-GB" sz="3200" dirty="0"/>
              <a:t>share the promises God has made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4379D-E72F-6065-9143-CFCAF2616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8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52A72-85AE-4898-800C-83AA48A9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C9FE9-4E26-9E6F-30C0-8F0739D8D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10" y="893079"/>
            <a:ext cx="5404481" cy="3975612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GB" sz="3200" dirty="0"/>
              <a:t>My house will be called a house of prayer </a:t>
            </a:r>
            <a:r>
              <a:rPr lang="en-GB" sz="3200" b="1" dirty="0"/>
              <a:t>for all nations</a:t>
            </a:r>
          </a:p>
          <a:p>
            <a:pPr marL="0" indent="0" algn="r">
              <a:buNone/>
            </a:pPr>
            <a:r>
              <a:rPr lang="en-GB" dirty="0"/>
              <a:t>Isaiah 56:7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(</a:t>
            </a:r>
            <a:r>
              <a:rPr lang="en-GB" i="1" dirty="0"/>
              <a:t>quoted by Jesus in the temple in Mark 11:17)</a:t>
            </a:r>
          </a:p>
          <a:p>
            <a:pPr marL="0" indent="0">
              <a:buNone/>
            </a:pPr>
            <a:endParaRPr lang="en-GB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0D7B4-668E-8D1D-510B-F0EBCCB61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7" r="10341" b="42995"/>
          <a:stretch/>
        </p:blipFill>
        <p:spPr>
          <a:xfrm>
            <a:off x="6862618" y="893079"/>
            <a:ext cx="4462372" cy="3886113"/>
          </a:xfrm>
          <a:custGeom>
            <a:avLst/>
            <a:gdLst/>
            <a:ahLst/>
            <a:cxnLst/>
            <a:rect l="l" t="t" r="r" b="b"/>
            <a:pathLst>
              <a:path w="4385147" h="3975614">
                <a:moveTo>
                  <a:pt x="2192314" y="0"/>
                </a:moveTo>
                <a:lnTo>
                  <a:pt x="2192834" y="0"/>
                </a:lnTo>
                <a:cubicBezTo>
                  <a:pt x="3403634" y="0"/>
                  <a:pt x="4385147" y="981539"/>
                  <a:pt x="4385147" y="2192317"/>
                </a:cubicBezTo>
                <a:lnTo>
                  <a:pt x="4385147" y="3975614"/>
                </a:lnTo>
                <a:lnTo>
                  <a:pt x="0" y="3975614"/>
                </a:lnTo>
                <a:lnTo>
                  <a:pt x="0" y="2461201"/>
                </a:lnTo>
                <a:lnTo>
                  <a:pt x="0" y="2192317"/>
                </a:lnTo>
                <a:cubicBezTo>
                  <a:pt x="0" y="981539"/>
                  <a:pt x="981511" y="0"/>
                  <a:pt x="2192314" y="0"/>
                </a:cubicBez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B94FDC-10EB-4907-8B7B-51ACFD130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990" y="5150063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2DAB7-F1B5-DBA1-BB3C-0DC36410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3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F3C24F-330F-F9A4-AA04-F125E5A49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6250" r="25270"/>
          <a:stretch/>
        </p:blipFill>
        <p:spPr>
          <a:xfrm>
            <a:off x="954990" y="875439"/>
            <a:ext cx="4392515" cy="4994953"/>
          </a:xfrm>
          <a:custGeom>
            <a:avLst/>
            <a:gdLst/>
            <a:ahLst/>
            <a:cxnLst/>
            <a:rect l="l" t="t" r="r" b="b"/>
            <a:pathLst>
              <a:path w="4392515" h="4994953">
                <a:moveTo>
                  <a:pt x="2195998" y="0"/>
                </a:moveTo>
                <a:cubicBezTo>
                  <a:pt x="2196152" y="0"/>
                  <a:pt x="2196359" y="0"/>
                  <a:pt x="2196519" y="0"/>
                </a:cubicBezTo>
                <a:cubicBezTo>
                  <a:pt x="3409352" y="0"/>
                  <a:pt x="4392515" y="983187"/>
                  <a:pt x="4392515" y="2195998"/>
                </a:cubicBezTo>
                <a:lnTo>
                  <a:pt x="4392515" y="4994953"/>
                </a:lnTo>
                <a:lnTo>
                  <a:pt x="0" y="4994953"/>
                </a:lnTo>
                <a:lnTo>
                  <a:pt x="0" y="2195998"/>
                </a:lnTo>
                <a:cubicBezTo>
                  <a:pt x="0" y="983187"/>
                  <a:pt x="983161" y="0"/>
                  <a:pt x="219599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81811-13E7-C71C-E14E-6EFDE285C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607" y="1298961"/>
            <a:ext cx="5262778" cy="4673999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manifold = multi-faceted</a:t>
            </a: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/>
              <a:t>God’s light:</a:t>
            </a:r>
          </a:p>
          <a:p>
            <a:pPr marL="0" indent="0" algn="ctr">
              <a:buNone/>
            </a:pPr>
            <a:r>
              <a:rPr lang="en-GB" sz="2400" dirty="0"/>
              <a:t>reflected and refracted</a:t>
            </a:r>
          </a:p>
          <a:p>
            <a:pPr marL="0" indent="0" algn="ctr">
              <a:buNone/>
            </a:pPr>
            <a:r>
              <a:rPr lang="en-GB" sz="2400" dirty="0"/>
              <a:t>revealed and beautiful</a:t>
            </a:r>
          </a:p>
          <a:p>
            <a:pPr marL="0" indent="0" algn="ctr">
              <a:buNone/>
            </a:pPr>
            <a:r>
              <a:rPr lang="en-GB" sz="2400" dirty="0"/>
              <a:t>colourful and multi-directional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4990" y="6283931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D602D-7BB1-E130-FB84-E5F454B9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92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9231F-6E20-FE78-E591-444A84DED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771" y="895440"/>
            <a:ext cx="6037830" cy="1540783"/>
          </a:xfrm>
        </p:spPr>
        <p:txBody>
          <a:bodyPr>
            <a:normAutofit/>
          </a:bodyPr>
          <a:lstStyle/>
          <a:p>
            <a:r>
              <a:rPr lang="en-GB" dirty="0"/>
              <a:t>blessing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3E8C4-275F-693D-9708-0C6487C21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030705"/>
            <a:ext cx="2962082" cy="287321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11830" y="2710543"/>
            <a:ext cx="0" cy="3347785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27E6A-9BD9-052B-0D33-6D8C96E5D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438" y="2710544"/>
            <a:ext cx="7158174" cy="3428596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GB" sz="2800" dirty="0"/>
              <a:t>God’s love is superlative in every dimension</a:t>
            </a:r>
          </a:p>
          <a:p>
            <a:pPr marL="0" indent="0">
              <a:buNone/>
            </a:pPr>
            <a:r>
              <a:rPr lang="en-GB" sz="2800" dirty="0"/>
              <a:t>God’s love flows through each of us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(And yes, that is truly astonishing)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E6E55-4147-662A-842C-37E0606D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0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678790-DBBC-4137-9CD5-A413A9B0D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172D7-8E71-B314-7C2A-6C0682930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3" t="53" r="7033" b="16452"/>
          <a:stretch/>
        </p:blipFill>
        <p:spPr>
          <a:xfrm>
            <a:off x="2740783" y="864448"/>
            <a:ext cx="6710433" cy="4386189"/>
          </a:xfrm>
          <a:custGeom>
            <a:avLst/>
            <a:gdLst/>
            <a:ahLst/>
            <a:cxnLst/>
            <a:rect l="l" t="t" r="r" b="b"/>
            <a:pathLst>
              <a:path w="7353254" h="5253254">
                <a:moveTo>
                  <a:pt x="3676193" y="0"/>
                </a:moveTo>
                <a:cubicBezTo>
                  <a:pt x="3676450" y="0"/>
                  <a:pt x="3676798" y="0"/>
                  <a:pt x="3677065" y="0"/>
                </a:cubicBezTo>
                <a:cubicBezTo>
                  <a:pt x="5707398" y="0"/>
                  <a:pt x="7353254" y="1645895"/>
                  <a:pt x="7353254" y="3676192"/>
                </a:cubicBezTo>
                <a:lnTo>
                  <a:pt x="7353254" y="5253254"/>
                </a:lnTo>
                <a:lnTo>
                  <a:pt x="0" y="5253254"/>
                </a:lnTo>
                <a:lnTo>
                  <a:pt x="0" y="3676192"/>
                </a:lnTo>
                <a:cubicBezTo>
                  <a:pt x="0" y="1645895"/>
                  <a:pt x="1645852" y="0"/>
                  <a:pt x="3676193" y="0"/>
                </a:cubicBez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D34DAB-2AE5-4DF0-BAE6-478BECD8D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8B60B-D4BB-A9CC-92C2-71F1FFDF1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2399"/>
      </p:ext>
    </p:extLst>
  </p:cSld>
  <p:clrMapOvr>
    <a:masterClrMapping/>
  </p:clrMapOvr>
</p:sld>
</file>

<file path=ppt/theme/theme1.xml><?xml version="1.0" encoding="utf-8"?>
<a:theme xmlns:a="http://schemas.openxmlformats.org/drawingml/2006/main" name="VaultVTI">
  <a:themeElements>
    <a:clrScheme name="AnalogousFromLightSeedRightStep">
      <a:dk1>
        <a:srgbClr val="000000"/>
      </a:dk1>
      <a:lt1>
        <a:srgbClr val="FFFFFF"/>
      </a:lt1>
      <a:dk2>
        <a:srgbClr val="3A3621"/>
      </a:dk2>
      <a:lt2>
        <a:srgbClr val="E2E8E5"/>
      </a:lt2>
      <a:accent1>
        <a:srgbClr val="EA73A4"/>
      </a:accent1>
      <a:accent2>
        <a:srgbClr val="E55454"/>
      </a:accent2>
      <a:accent3>
        <a:srgbClr val="E59053"/>
      </a:accent3>
      <a:accent4>
        <a:srgbClr val="B6A343"/>
      </a:accent4>
      <a:accent5>
        <a:srgbClr val="95AB54"/>
      </a:accent5>
      <a:accent6>
        <a:srgbClr val="69B643"/>
      </a:accent6>
      <a:hlink>
        <a:srgbClr val="578F78"/>
      </a:hlink>
      <a:folHlink>
        <a:srgbClr val="7F7F7F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129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 Pro Light</vt:lpstr>
      <vt:lpstr>VaultVTI</vt:lpstr>
      <vt:lpstr>Ephesians 3</vt:lpstr>
      <vt:lpstr>TL;DR</vt:lpstr>
      <vt:lpstr>prison</vt:lpstr>
      <vt:lpstr>mystery</vt:lpstr>
      <vt:lpstr>PowerPoint Presentation</vt:lpstr>
      <vt:lpstr>PowerPoint Presentation</vt:lpstr>
      <vt:lpstr>blessing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Ephesians 3</dc:title>
  <dc:creator>Lucy Robinson</dc:creator>
  <cp:lastModifiedBy>Lucy Robinson</cp:lastModifiedBy>
  <cp:revision>1</cp:revision>
  <dcterms:created xsi:type="dcterms:W3CDTF">2022-10-01T10:40:17Z</dcterms:created>
  <dcterms:modified xsi:type="dcterms:W3CDTF">2022-10-01T12:01:17Z</dcterms:modified>
</cp:coreProperties>
</file>