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99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26" d="100"/>
          <a:sy n="26" d="100"/>
        </p:scale>
        <p:origin x="96" y="1590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4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4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2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2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AD02-8BAE-4189-A104-9A97837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753228"/>
            <a:ext cx="9737124" cy="108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5D84-726A-4C60-9110-D66E6302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336872"/>
            <a:ext cx="11557428" cy="42544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rgbClr val="FFFF00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36FB-2893-4988-B711-46EC05211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3351" l="10000" r="90000">
                        <a14:foregroundMark x1="26328" y1="46936" x2="25078" y2="50587"/>
                        <a14:foregroundMark x1="70547" y1="25293" x2="70000" y2="30248"/>
                        <a14:foregroundMark x1="35859" y1="7432" x2="45625" y2="21252"/>
                        <a14:foregroundMark x1="45625" y1="21252" x2="46094" y2="23338"/>
                        <a14:foregroundMark x1="42656" y1="1695" x2="40234" y2="1695"/>
                        <a14:foregroundMark x1="38047" y1="2477" x2="34844" y2="4563"/>
                        <a14:foregroundMark x1="32188" y1="1304" x2="32422" y2="1304"/>
                        <a14:foregroundMark x1="29766" y1="7432" x2="29531" y2="8605"/>
                        <a14:foregroundMark x1="31953" y1="2086" x2="32656" y2="2086"/>
                        <a14:foregroundMark x1="81719" y1="92177" x2="24844" y2="93351"/>
                        <a14:backgroundMark x1="69063" y1="33898" x2="69063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5" y="193622"/>
            <a:ext cx="2737805" cy="1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997329" cy="4330627"/>
          </a:xfrm>
        </p:spPr>
        <p:txBody>
          <a:bodyPr>
            <a:normAutofit/>
          </a:bodyPr>
          <a:lstStyle>
            <a:lvl1pPr>
              <a:defRPr sz="3600" b="1"/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2800" b="1">
                <a:solidFill>
                  <a:srgbClr val="FFFF00"/>
                </a:solidFill>
              </a:defRPr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01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16F9-8017-48CB-AC2B-865E2AFA0A9B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2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52F10-AC6E-48A3-9266-7B21C030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3" b="94394" l="10000" r="90000">
                        <a14:foregroundMark x1="22734" y1="92308" x2="43750" y2="96871"/>
                        <a14:foregroundMark x1="43750" y1="96871" x2="73359" y2="92568"/>
                        <a14:foregroundMark x1="73359" y1="92568" x2="83281" y2="94654"/>
                        <a14:foregroundMark x1="35625" y1="5346" x2="42656" y2="13429"/>
                        <a14:foregroundMark x1="42656" y1="13429" x2="44375" y2="19948"/>
                        <a14:foregroundMark x1="42734" y1="1043" x2="40859" y2="1043"/>
                        <a14:foregroundMark x1="35625" y1="3259" x2="35391" y2="4172"/>
                        <a14:foregroundMark x1="29531" y1="7823" x2="29531" y2="7823"/>
                        <a14:foregroundMark x1="31016" y1="7301" x2="29844" y2="7823"/>
                        <a14:foregroundMark x1="32734" y1="1956" x2="31563" y2="2216"/>
                        <a14:foregroundMark x1="29141" y1="8083" x2="29141" y2="8735"/>
                        <a14:foregroundMark x1="49766" y1="14081" x2="49766" y2="17080"/>
                        <a14:backgroundMark x1="68750" y1="33507" x2="69063" y2="33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15" y="1041018"/>
            <a:ext cx="5634765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C6647-BDFC-4C81-8787-32333F6C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58" y="4499572"/>
            <a:ext cx="9619488" cy="955245"/>
          </a:xfrm>
        </p:spPr>
        <p:txBody>
          <a:bodyPr>
            <a:normAutofit/>
          </a:bodyPr>
          <a:lstStyle/>
          <a:p>
            <a:r>
              <a:rPr lang="en-GB" dirty="0"/>
              <a:t>Walking through treacle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BF2A4-9A5E-4233-892A-7F4BF4542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5410221"/>
            <a:ext cx="9622662" cy="513103"/>
          </a:xfrm>
        </p:spPr>
        <p:txBody>
          <a:bodyPr anchor="ctr">
            <a:normAutofit/>
          </a:bodyPr>
          <a:lstStyle/>
          <a:p>
            <a:pPr marR="0" lvl="0" rtl="0"/>
            <a:r>
              <a:rPr lang="en-GB" dirty="0"/>
              <a:t>10. Use reliable sources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4976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AEC7B-4338-4CB8-A9A9-1268B8C6DA39}"/>
              </a:ext>
            </a:extLst>
          </p:cNvPr>
          <p:cNvSpPr txBox="1"/>
          <p:nvPr/>
        </p:nvSpPr>
        <p:spPr>
          <a:xfrm>
            <a:off x="8047398" y="6158039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Corinthians 7:5-9:15</a:t>
            </a:r>
          </a:p>
        </p:txBody>
      </p:sp>
    </p:spTree>
    <p:extLst>
      <p:ext uri="{BB962C8B-B14F-4D97-AF65-F5344CB8AC3E}">
        <p14:creationId xmlns:p14="http://schemas.microsoft.com/office/powerpoint/2010/main" val="3970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CEB9-9ABA-4CA2-97CB-6D0E63C2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266701"/>
            <a:ext cx="9737124" cy="156746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This section says very little about God, yet it is permeated by His presence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4DD07-3385-443D-9081-3E0456543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God comforts the downcast (7:6)</a:t>
            </a:r>
          </a:p>
          <a:p>
            <a:pPr lvl="1"/>
            <a:r>
              <a:rPr lang="en-GB" dirty="0"/>
              <a:t>God loves a cheerful giver (9:7)</a:t>
            </a:r>
          </a:p>
          <a:p>
            <a:pPr lvl="1"/>
            <a:r>
              <a:rPr lang="en-GB" dirty="0"/>
              <a:t>God is able to bless you abundantly (9:8)</a:t>
            </a:r>
          </a:p>
          <a:p>
            <a:pPr lvl="1"/>
            <a:r>
              <a:rPr lang="en-GB" dirty="0"/>
              <a:t>God supplies everything (9:10)</a:t>
            </a:r>
          </a:p>
          <a:p>
            <a:pPr marR="0" lvl="0" rtl="0"/>
            <a:r>
              <a:rPr lang="en-GB" dirty="0"/>
              <a:t>In between these statements is an example of how that happens through people</a:t>
            </a:r>
          </a:p>
        </p:txBody>
      </p:sp>
    </p:spTree>
    <p:extLst>
      <p:ext uri="{BB962C8B-B14F-4D97-AF65-F5344CB8AC3E}">
        <p14:creationId xmlns:p14="http://schemas.microsoft.com/office/powerpoint/2010/main" val="278925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3F9F-590A-48AC-BF71-3F4B480D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138546"/>
            <a:ext cx="9737124" cy="1260764"/>
          </a:xfrm>
        </p:spPr>
        <p:txBody>
          <a:bodyPr/>
          <a:lstStyle/>
          <a:p>
            <a:pPr marR="0" rtl="0"/>
            <a:r>
              <a:rPr lang="en-GB" dirty="0"/>
              <a:t>Godly help for maturing Christians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BC328-5B3C-4C6E-BF74-113F5D159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1856508"/>
            <a:ext cx="11557428" cy="4734791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Give them credit for what they have done (8:6)</a:t>
            </a:r>
          </a:p>
          <a:p>
            <a:pPr marR="0" lvl="0" rtl="0"/>
            <a:r>
              <a:rPr lang="en-GB" dirty="0"/>
              <a:t>Notice their other gifts (8:7)</a:t>
            </a:r>
          </a:p>
          <a:p>
            <a:pPr marR="0" lvl="0" rtl="0"/>
            <a:r>
              <a:rPr lang="en-GB" dirty="0"/>
              <a:t>Don’t manipulate with guilt (8:8)</a:t>
            </a:r>
          </a:p>
          <a:p>
            <a:pPr marR="0" lvl="0" rtl="0"/>
            <a:r>
              <a:rPr lang="en-GB" dirty="0"/>
              <a:t>Let them work it out (8:9)</a:t>
            </a:r>
          </a:p>
          <a:p>
            <a:pPr marR="0" lvl="0" rtl="0"/>
            <a:r>
              <a:rPr lang="en-GB" dirty="0"/>
              <a:t>Let them retain the problem (8:10)</a:t>
            </a:r>
          </a:p>
          <a:p>
            <a:pPr marR="0" lvl="0" rtl="0"/>
            <a:r>
              <a:rPr lang="en-GB" dirty="0"/>
              <a:t>Keeps everything in the open to preserve integrity</a:t>
            </a:r>
          </a:p>
          <a:p>
            <a:pPr marR="0" lvl="1" rtl="0"/>
            <a:r>
              <a:rPr lang="en-GB" dirty="0"/>
              <a:t>Using reliable people, letting others check what’s happening</a:t>
            </a:r>
          </a:p>
        </p:txBody>
      </p:sp>
    </p:spTree>
    <p:extLst>
      <p:ext uri="{BB962C8B-B14F-4D97-AF65-F5344CB8AC3E}">
        <p14:creationId xmlns:p14="http://schemas.microsoft.com/office/powerpoint/2010/main" val="292895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0A6A-95B2-42BA-8E57-D5A9BF575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and giving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67884-F0CE-41AF-AB51-E5BD680E3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The good news is that God has made you rich</a:t>
            </a:r>
          </a:p>
          <a:p>
            <a:pPr marR="0" lvl="1" rtl="0"/>
            <a:r>
              <a:rPr lang="en-GB" dirty="0"/>
              <a:t>The question is ‘What do you want to say with it?’</a:t>
            </a:r>
          </a:p>
          <a:p>
            <a:pPr marR="0" lvl="0" rtl="0"/>
            <a:r>
              <a:rPr lang="en-GB" dirty="0"/>
              <a:t>If you are rich in grace and love you will want the glory and thanks to go to God</a:t>
            </a:r>
          </a:p>
          <a:p>
            <a:pPr marR="0" lvl="1" rtl="0"/>
            <a:r>
              <a:rPr lang="en-GB" dirty="0"/>
              <a:t>You will be a cheerful giver</a:t>
            </a:r>
          </a:p>
          <a:p>
            <a:pPr marR="0" lvl="1" rtl="0"/>
            <a:r>
              <a:rPr lang="en-GB" dirty="0"/>
              <a:t>You will discover God’s economy</a:t>
            </a:r>
          </a:p>
        </p:txBody>
      </p:sp>
    </p:spTree>
    <p:extLst>
      <p:ext uri="{BB962C8B-B14F-4D97-AF65-F5344CB8AC3E}">
        <p14:creationId xmlns:p14="http://schemas.microsoft.com/office/powerpoint/2010/main" val="138923223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16533</TotalTime>
  <Words>189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Berlin</vt:lpstr>
      <vt:lpstr>Walking through treacle</vt:lpstr>
      <vt:lpstr>This section says very little about God, yet it is permeated by His presence</vt:lpstr>
      <vt:lpstr>Godly help for maturing Christians</vt:lpstr>
      <vt:lpstr>God and giving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through treacle</dc:title>
  <dc:creator>Ron Day</dc:creator>
  <cp:lastModifiedBy>Ron Day</cp:lastModifiedBy>
  <cp:revision>100</cp:revision>
  <dcterms:created xsi:type="dcterms:W3CDTF">2019-04-26T13:21:44Z</dcterms:created>
  <dcterms:modified xsi:type="dcterms:W3CDTF">2019-07-21T07:59:48Z</dcterms:modified>
</cp:coreProperties>
</file>