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3"/>
  </p:notesMasterIdLst>
  <p:sldIdLst>
    <p:sldId id="259" r:id="rId5"/>
    <p:sldId id="257" r:id="rId6"/>
    <p:sldId id="296" r:id="rId7"/>
    <p:sldId id="297" r:id="rId8"/>
    <p:sldId id="298" r:id="rId9"/>
    <p:sldId id="260" r:id="rId10"/>
    <p:sldId id="264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5" d="100"/>
          <a:sy n="65" d="100"/>
        </p:scale>
        <p:origin x="78" y="270"/>
      </p:cViewPr>
      <p:guideLst/>
    </p:cSldViewPr>
  </p:slideViewPr>
  <p:outlineViewPr>
    <p:cViewPr>
      <p:scale>
        <a:sx n="33" d="100"/>
        <a:sy n="33" d="100"/>
      </p:scale>
      <p:origin x="0" y="-29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C664F-5BEA-48CC-A4D3-EBC57995E737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1057-88E3-4F5F-A3C8-447831AC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0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2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7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6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0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6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3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E739DB-1CD2-4982-B0FE-54707C5D3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35" y="0"/>
            <a:ext cx="1217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B8449-0243-4074-8BE2-918967061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0"/>
            <a:ext cx="10983685" cy="1456267"/>
          </a:xfrm>
        </p:spPr>
        <p:txBody>
          <a:bodyPr>
            <a:normAutofit/>
          </a:bodyPr>
          <a:lstStyle>
            <a:lvl1pPr>
              <a:defRPr sz="4800" b="1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A1FC8-1C09-4202-A05E-8F1BB865F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165759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40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rgbClr val="FF0000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3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0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5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9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2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66D9F-59AA-4CFD-A8B5-CC604C26141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59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rcRect l="11358" t="277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C997E-91E8-45E5-B29D-7BB363396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29E3F1F7-82C5-44BF-9A2E-4F4DA1D5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E24DEC4-3935-490A-9B9A-82FDAFBE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0999-08A6-49CD-96F1-AD05CCF07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1543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cap="none" dirty="0"/>
              <a:t>The Letter Of James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7 Devotion done right exudes mercy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2:8-13</a:t>
            </a:r>
            <a:endParaRPr lang="en-GB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80512-9822-4A78-8402-B9F4B767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GB" b="1" dirty="0"/>
              <a:t>Faith in the Pressure Cooker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153385-0067-47AC-A00C-A183959AA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A0F6A4-EC3D-4375-8369-A49E77621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8CC9D2-5AE5-4D4A-991A-63FAD7FC0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562A48-04C8-4BB7-BFCF-B7AA157E0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31643E-A75C-42ED-B1F2-3EFC3808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0D0823-7666-43E4-BABF-0FF80EAB3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7EFD38-C60C-47FB-9ED6-95F9ADE50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6389FC-4D09-4711-8354-194B1FA58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9DCEE3-0437-406A-982D-C4FCDBF5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C2FB4E-25B6-4288-9678-80F0A5A29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45991C-A12F-4FF2-BCB7-EE206CDE4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FCFDFAA-1BD3-44D8-B9BA-666D12A7A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BCED90-9A4B-4ACD-BEC9-6D36A10D3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2C3D01-DEF7-4329-A23A-C52039B36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93DAEB-4AE2-4D1C-A5AD-31F3BBCF6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2459156-1128-46A2-80D8-3CC3CF8A1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FC30E3E-7FEE-47C8-988E-6CDBC4E8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514B95-2033-41DE-B4DA-5859CFA3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10192DC-9396-44CC-9EC7-CA64103C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7A3434C-163A-474C-9A1E-C0575F834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C8EF0-1030-4EE1-A9D2-41318351F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2D3842-C6C1-4129-AB5F-FDE8EF93D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AABE55-A01B-4E66-AE60-FD6965DA8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5443D6-B8B7-40A0-A7C2-B9CBD29DC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1C6E73-4505-42EF-B2C2-0B50FFC5C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28D720D-6D18-40FA-826B-38A5C856D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27EE5E0-C500-4B7A-B0DD-48FAA6F6F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E42D86-C838-4F07-BC43-C2DD34772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B9C60C-0A6E-4D4A-A0F0-E84D2AEB6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C9DA465-8E22-44EF-B531-94C2D662D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89C6E86-D7FC-40AD-AEBF-AF5C27934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DA234AE-AF17-458E-AA17-53BE56D8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60918D-5E0F-45A9-9FD0-89C5CA62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EB037C6-E924-48EF-A4F4-790C510A0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0141FE-DC47-4AA9-90E7-103F5151F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07470D1-2E5F-4183-BF28-44DCBBD2A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DEC70A-D277-486F-A1CC-85AEB6887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C13BAA4-A9CB-4A59-9834-7D1310C90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1BE7AF-CF4C-49EF-ACE0-5883791ED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C78C90-96A9-4ECC-9766-72AB4F0E2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10ABB31-0D18-4DCB-B062-564E7536F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7194C73-387B-4358-B0BA-ECA1E857C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CD1E86B-7922-4B39-A82F-256496F9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B8A26D4-67E3-4523-B093-084F26D01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65D1457-3E82-4A4F-97DC-15CD6DFFC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D2E2B16-7FF9-4A07-8BDA-C4BF36A6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7D2EB84-4F9A-4C93-99C8-696BF21B1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4E3C0B3-2D77-447B-9E45-01051361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F228495-2087-440A-94A3-4A5DDF9E7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FF25DC1-A788-4DAF-99B2-B961B12DF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5E50650-AC5D-4F3D-B199-B6F4B7622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CE8F62-78D6-49C0-A23B-5EB2ED97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03418E-8DE8-4DD9-8605-5198B3939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4435AE3-219D-4D75-B571-053BE7B96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9C1BDBB-87E1-4859-BEAB-508988BC2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91A7E33-C441-4FD9-80D5-1F1FCBAD4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1C4928-A592-4D20-A610-B17CF33CC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E21C953-1D10-493B-9600-F4583FEA3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9B176B6-0CAB-4B72-9AE3-0ED9C4314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A2D07DA-64DF-4558-A731-76395C424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D995C63-8837-4236-85A5-47F461981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C568555-5771-4448-ACF6-C46680422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D65886C-2A54-451E-846F-D60100739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B6E7526-C1A6-4B3D-80BB-CD1035662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4A816D2-51DD-4010-A8AB-ACCA64727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BDE9860-8624-4A18-963D-0D7B72F5F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2F8B616-93E7-4D70-BB6D-AFEEB6ABD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865103C-E649-4090-9F77-FA1450BBF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30B127E-DDF0-43D6-BCF0-A34A129F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63DEC76-6D7C-4EC9-9479-9BA303084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1046006-1F08-48FC-8C33-1FBCD746B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2BC848-F852-4821-BD39-74F23CB24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40B830F-4B37-432C-9692-37355683E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28E0FD5-DAEC-4B0C-B621-AF398EADB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B8132E2-62A8-4DE4-A739-1E92E44CB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188611A-1619-4045-8F90-A26CEF90F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955B63-217E-4A90-A91D-BF4C1CEB5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D0A22D7-81E4-45C0-AA4A-F7FE2D2EE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7859E1-230D-4E63-BE0C-CE9C28F9C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20" y="617220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lIns="91440" tIns="45720" rIns="91440" bIns="45720">
            <a:normAutofit/>
            <a:scene3d>
              <a:camera prst="isometricOffAxis1Right"/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en-US" sz="1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13179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16D6-7CEA-4219-A8B9-4D5BC9BE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669486" cy="1456267"/>
          </a:xfrm>
        </p:spPr>
        <p:txBody>
          <a:bodyPr>
            <a:normAutofit/>
          </a:bodyPr>
          <a:lstStyle/>
          <a:p>
            <a:pPr marR="0" algn="ctr" rtl="0"/>
            <a:r>
              <a:rPr lang="en-GB" sz="4800" dirty="0"/>
              <a:t>The pressure cooker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FF6BD-C237-46C3-899A-FF8BED9B6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The pressure cooker is the place where things get done quickly</a:t>
            </a:r>
          </a:p>
          <a:p>
            <a:pPr marR="0" lvl="1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where you feel the impact of every decision and you don’t have the luxury of time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where the difference between undercooked, perfect and overcooked is measured in seconds and blowing a gasket can happen often</a:t>
            </a:r>
          </a:p>
        </p:txBody>
      </p:sp>
    </p:spTree>
    <p:extLst>
      <p:ext uri="{BB962C8B-B14F-4D97-AF65-F5344CB8AC3E}">
        <p14:creationId xmlns:p14="http://schemas.microsoft.com/office/powerpoint/2010/main" val="350185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EFDA5-071C-4266-A2A8-920D1992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We’re comfortable where we are!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25BC6-16F9-451A-88CC-65F51F039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1" rtl="0"/>
            <a:r>
              <a:rPr lang="en-GB" dirty="0"/>
              <a:t>After a while we can get comfortable in the pressure cooker</a:t>
            </a:r>
          </a:p>
          <a:p>
            <a:pPr marR="0" lvl="2" rtl="0"/>
            <a:r>
              <a:rPr lang="en-GB" dirty="0"/>
              <a:t>It can become our safe place</a:t>
            </a:r>
          </a:p>
          <a:p>
            <a:pPr marR="0" lvl="3" rtl="0"/>
            <a:r>
              <a:rPr lang="en-GB" dirty="0"/>
              <a:t>And the idea of coming out of the pressure cooker can fill us with dread</a:t>
            </a:r>
          </a:p>
          <a:p>
            <a:pPr marR="0" lvl="4" rtl="0"/>
            <a:r>
              <a:rPr lang="en-GB" dirty="0"/>
              <a:t>Better the devil you know than the devil you don’t know!</a:t>
            </a:r>
          </a:p>
          <a:p>
            <a:pPr marR="0" lvl="2" rtl="0"/>
            <a:r>
              <a:rPr lang="en-GB" dirty="0"/>
              <a:t>It’s bad, but out there may be worse!</a:t>
            </a:r>
          </a:p>
          <a:p>
            <a:pPr marR="0" lvl="1" rtl="0"/>
            <a:r>
              <a:rPr lang="en-GB" dirty="0"/>
              <a:t>But this is where James kicks in and talks about…</a:t>
            </a:r>
          </a:p>
        </p:txBody>
      </p:sp>
      <p:pic>
        <p:nvPicPr>
          <p:cNvPr id="1026" name="Picture 2" descr="11 Cats Sleeping in The Most Bizarre Positions | 3 Million Dogs">
            <a:extLst>
              <a:ext uri="{FF2B5EF4-FFF2-40B4-BE49-F238E27FC236}">
                <a16:creationId xmlns:a16="http://schemas.microsoft.com/office/drawing/2014/main" id="{D903091B-8CA6-48A6-822A-47E6670E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40" y="2052320"/>
            <a:ext cx="7442610" cy="480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ts really do sleep in strange places. : pics">
            <a:extLst>
              <a:ext uri="{FF2B5EF4-FFF2-40B4-BE49-F238E27FC236}">
                <a16:creationId xmlns:a16="http://schemas.microsoft.com/office/drawing/2014/main" id="{1990C2B4-90FA-4C55-85CC-774CAE236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62" y="0"/>
            <a:ext cx="6179662" cy="34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C07862-9596-4B16-9293-04C8BA0B1B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45" r="3972"/>
          <a:stretch/>
        </p:blipFill>
        <p:spPr>
          <a:xfrm>
            <a:off x="5865" y="2712147"/>
            <a:ext cx="6090135" cy="414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9D287-8E2D-45F4-AF5C-1901CE68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Faith overflowing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56BAE-9AA4-43A4-8B4F-D995B2F76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401733"/>
          </a:xfrm>
        </p:spPr>
        <p:txBody>
          <a:bodyPr>
            <a:normAutofit fontScale="77500" lnSpcReduction="20000"/>
          </a:bodyPr>
          <a:lstStyle/>
          <a:p>
            <a:pPr marR="0" lvl="0" rtl="0"/>
            <a:r>
              <a:rPr lang="en-GB" dirty="0"/>
              <a:t>James is saying the outworking of your faith is seen through your ‘religion’</a:t>
            </a:r>
          </a:p>
          <a:p>
            <a:pPr marR="0" lvl="1" rtl="0"/>
            <a:r>
              <a:rPr lang="en-GB" dirty="0"/>
              <a:t>Your ‘religion’ (1:26) is seen in</a:t>
            </a:r>
          </a:p>
          <a:p>
            <a:pPr marR="0" lvl="2" rtl="0"/>
            <a:r>
              <a:rPr lang="en-GB" dirty="0"/>
              <a:t>How you control your tongue (1:26)</a:t>
            </a:r>
          </a:p>
          <a:p>
            <a:pPr marR="0" lvl="2" rtl="0"/>
            <a:r>
              <a:rPr lang="en-GB" dirty="0"/>
              <a:t>How you treat the poor (1:27)</a:t>
            </a:r>
          </a:p>
          <a:p>
            <a:pPr marR="0" lvl="2" rtl="0"/>
            <a:r>
              <a:rPr lang="en-GB" dirty="0"/>
              <a:t>Your personal holiness in not blending with the world (1:27)</a:t>
            </a:r>
          </a:p>
          <a:p>
            <a:pPr lvl="1"/>
            <a:r>
              <a:rPr lang="en-GB" dirty="0"/>
              <a:t>And it is measured against the faith of Christ (2:2) who taught the Royal Law: Love your neighbour as yourself</a:t>
            </a:r>
          </a:p>
          <a:p>
            <a:pPr lvl="2"/>
            <a:r>
              <a:rPr lang="en-GB" dirty="0"/>
              <a:t>Don’t show partiality to the rich BUT don’t show partiality to the poor either</a:t>
            </a:r>
          </a:p>
          <a:p>
            <a:pPr lvl="3"/>
            <a:r>
              <a:rPr lang="en-GB" dirty="0"/>
              <a:t>Your partiality does not show the extent of God’s mercy</a:t>
            </a:r>
          </a:p>
        </p:txBody>
      </p:sp>
    </p:spTree>
    <p:extLst>
      <p:ext uri="{BB962C8B-B14F-4D97-AF65-F5344CB8AC3E}">
        <p14:creationId xmlns:p14="http://schemas.microsoft.com/office/powerpoint/2010/main" val="33854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A7C6-F9A3-4A99-93DF-748E4813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Love your neighbour as yourself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16171-677A-4AFD-ABD6-2F34E63C6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R="0" lvl="0" rtl="0"/>
            <a:r>
              <a:rPr lang="en-GB" dirty="0"/>
              <a:t>Treat them as you would want to be treated</a:t>
            </a:r>
          </a:p>
          <a:p>
            <a:pPr marR="0" lvl="1" rtl="0"/>
            <a:r>
              <a:rPr lang="en-GB" dirty="0"/>
              <a:t>This is NOT the most important truth</a:t>
            </a:r>
          </a:p>
          <a:p>
            <a:pPr marR="0" lvl="2" rtl="0"/>
            <a:r>
              <a:rPr lang="en-GB" dirty="0"/>
              <a:t>Jesus taught a higher truth from the OT: </a:t>
            </a:r>
          </a:p>
          <a:p>
            <a:pPr marR="0" lvl="2" rtl="0"/>
            <a:r>
              <a:rPr lang="en-GB" dirty="0"/>
              <a:t>Love God with all your heart, soul and strength (Dt 6:4)</a:t>
            </a:r>
          </a:p>
          <a:p>
            <a:pPr marR="0" lvl="1" rtl="0"/>
            <a:r>
              <a:rPr lang="en-GB" dirty="0"/>
              <a:t>But it is the Royal Decree for those who call Jesus their King</a:t>
            </a:r>
          </a:p>
          <a:p>
            <a:pPr marR="0" lvl="0" rtl="0"/>
            <a:r>
              <a:rPr lang="en-GB" dirty="0"/>
              <a:t>It’s not a new law – it’s from the OT: Lev 19:18</a:t>
            </a:r>
          </a:p>
          <a:p>
            <a:pPr marR="0" lvl="2" rtl="0"/>
            <a:r>
              <a:rPr lang="en-GB" dirty="0"/>
              <a:t>Don’t seek revenge or bear a grudge but… love your neighbour as yourself</a:t>
            </a:r>
          </a:p>
          <a:p>
            <a:pPr marR="0" lvl="3" rtl="0"/>
            <a:r>
              <a:rPr lang="en-GB" dirty="0"/>
              <a:t>However justifiable MERCY covers them</a:t>
            </a:r>
          </a:p>
        </p:txBody>
      </p:sp>
    </p:spTree>
    <p:extLst>
      <p:ext uri="{BB962C8B-B14F-4D97-AF65-F5344CB8AC3E}">
        <p14:creationId xmlns:p14="http://schemas.microsoft.com/office/powerpoint/2010/main" val="21983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1E80-A4D6-4B89-96C5-B7AD75B5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James encourages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96AF1-BCDB-41DA-828B-40B6C5D4F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R="0" lvl="0" rtl="0"/>
            <a:r>
              <a:rPr lang="en-GB" dirty="0"/>
              <a:t>James is preaching/writing to people in the real world</a:t>
            </a:r>
          </a:p>
          <a:p>
            <a:pPr marR="0" lvl="1" rtl="0"/>
            <a:r>
              <a:rPr lang="en-GB" dirty="0"/>
              <a:t>He speaks of grace</a:t>
            </a:r>
          </a:p>
          <a:p>
            <a:pPr marR="0" lvl="2" rtl="0"/>
            <a:r>
              <a:rPr lang="en-GB" dirty="0"/>
              <a:t>Offering people what they don’t deserve</a:t>
            </a:r>
          </a:p>
          <a:p>
            <a:pPr marR="0" lvl="1" rtl="0"/>
            <a:r>
              <a:rPr lang="en-GB" dirty="0"/>
              <a:t>He speaks of mercy</a:t>
            </a:r>
          </a:p>
          <a:p>
            <a:pPr marR="0" lvl="2" rtl="0"/>
            <a:r>
              <a:rPr lang="en-GB" dirty="0"/>
              <a:t>NOT giving people what they do deserve</a:t>
            </a:r>
          </a:p>
          <a:p>
            <a:pPr marR="0" lvl="1" rtl="0"/>
            <a:r>
              <a:rPr lang="en-GB" dirty="0"/>
              <a:t>That’s how we are to treat the rich AND the poor</a:t>
            </a:r>
          </a:p>
          <a:p>
            <a:pPr marR="0" lvl="2" rtl="0"/>
            <a:r>
              <a:rPr lang="en-GB" dirty="0"/>
              <a:t>This is the game changer in dealing with other people</a:t>
            </a:r>
          </a:p>
          <a:p>
            <a:pPr marR="0" lvl="1" rtl="0"/>
            <a:r>
              <a:rPr lang="en-GB" dirty="0"/>
              <a:t>And it’s based on what God does for us</a:t>
            </a:r>
          </a:p>
          <a:p>
            <a:pPr marR="0" lvl="2" rtl="0"/>
            <a:r>
              <a:rPr lang="en-GB" dirty="0"/>
              <a:t>He gives us grace through Christ and He covers us with mercy on the journey</a:t>
            </a:r>
          </a:p>
        </p:txBody>
      </p:sp>
    </p:spTree>
    <p:extLst>
      <p:ext uri="{BB962C8B-B14F-4D97-AF65-F5344CB8AC3E}">
        <p14:creationId xmlns:p14="http://schemas.microsoft.com/office/powerpoint/2010/main" val="28569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9486" y="341650"/>
            <a:ext cx="12344400" cy="6172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5377543" y="1981200"/>
            <a:ext cx="3657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24366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42F9-2548-4EC3-8320-04A24329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42BEF-F4BF-49F9-AAB9-C60C191AF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To think about steps forward in doing things</a:t>
            </a:r>
          </a:p>
          <a:p>
            <a:pPr marR="0" lvl="1" rtl="0"/>
            <a:r>
              <a:rPr lang="en-GB" dirty="0"/>
              <a:t>If I am to do something old… how will I do it differently to stay safe </a:t>
            </a:r>
            <a:r>
              <a:rPr lang="en-GB"/>
              <a:t>AND show my faith?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262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nday xmlns="017a7a6c-9d6d-4da9-96c6-a7ac3f4dbe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B7E4770CEB74E89C35A83EC60864B" ma:contentTypeVersion="11" ma:contentTypeDescription="Create a new document." ma:contentTypeScope="" ma:versionID="b79287c30e63b5c38d4ca27f0b177624">
  <xsd:schema xmlns:xsd="http://www.w3.org/2001/XMLSchema" xmlns:xs="http://www.w3.org/2001/XMLSchema" xmlns:p="http://schemas.microsoft.com/office/2006/metadata/properties" xmlns:ns2="017a7a6c-9d6d-4da9-96c6-a7ac3f4dbe24" xmlns:ns3="a21c5093-fd84-4293-8bbb-ab83699aa8dc" targetNamespace="http://schemas.microsoft.com/office/2006/metadata/properties" ma:root="true" ma:fieldsID="371326fb25ce99b7cfe2ef19b04ac1e8" ns2:_="" ns3:_="">
    <xsd:import namespace="017a7a6c-9d6d-4da9-96c6-a7ac3f4dbe24"/>
    <xsd:import namespace="a21c5093-fd84-4293-8bbb-ab83699aa8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Sunday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a7a6c-9d6d-4da9-96c6-a7ac3f4db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Sunday" ma:index="15" nillable="true" ma:displayName="Sunday" ma:format="DateOnly" ma:internalName="Sunday">
      <xsd:simpleType>
        <xsd:restriction base="dms:DateTim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c5093-fd84-4293-8bbb-ab83699aa8d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77E1F6-EE83-4C73-B02F-41E14BA38927}">
  <ds:schemaRefs>
    <ds:schemaRef ds:uri="017a7a6c-9d6d-4da9-96c6-a7ac3f4dbe2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a21c5093-fd84-4293-8bbb-ab83699aa8d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33CFF5-6BE1-4257-8152-E6466A66E8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1AE988-00CF-4338-BCA3-ABFCC59E1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7a7a6c-9d6d-4da9-96c6-a7ac3f4dbe24"/>
    <ds:schemaRef ds:uri="a21c5093-fd84-4293-8bbb-ab83699aa8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442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Faith in the Pressure Cooker</vt:lpstr>
      <vt:lpstr>The pressure cooker</vt:lpstr>
      <vt:lpstr>We’re comfortable where we are!</vt:lpstr>
      <vt:lpstr>Faith overflowing</vt:lpstr>
      <vt:lpstr>Love your neighbour as yourself</vt:lpstr>
      <vt:lpstr>James encourages</vt:lpstr>
      <vt:lpstr>PowerPoint Presentation</vt:lpstr>
      <vt:lpstr>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in the Pressure Cooker</dc:title>
  <dc:creator>Ron Day</dc:creator>
  <cp:lastModifiedBy>Ron Day</cp:lastModifiedBy>
  <cp:revision>36</cp:revision>
  <dcterms:created xsi:type="dcterms:W3CDTF">2020-05-02T08:57:44Z</dcterms:created>
  <dcterms:modified xsi:type="dcterms:W3CDTF">2020-06-07T08:35:36Z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0x010100ECFB7E4770CEB74E89C35A83EC60864B</vt:lpwstr>
  </property>
</Properties>
</file>