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61" r:id="rId2"/>
    <p:sldId id="258" r:id="rId3"/>
    <p:sldId id="259" r:id="rId4"/>
    <p:sldId id="278" r:id="rId5"/>
    <p:sldId id="279" r:id="rId6"/>
    <p:sldId id="280" r:id="rId7"/>
    <p:sldId id="28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7D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>
      <p:cViewPr varScale="1">
        <p:scale>
          <a:sx n="47" d="100"/>
          <a:sy n="47" d="100"/>
        </p:scale>
        <p:origin x="48" y="1116"/>
      </p:cViewPr>
      <p:guideLst/>
    </p:cSldViewPr>
  </p:slideViewPr>
  <p:outlineViewPr>
    <p:cViewPr>
      <p:scale>
        <a:sx n="20" d="100"/>
        <a:sy n="20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16/06/2019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269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16/06/2019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110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16/06/2019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970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16/06/2019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7348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16/06/2019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938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16/06/2019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0435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16/06/2019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03467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16/06/2019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5206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552216F9-8017-48CB-AC2B-865E2AFA0A9B}" type="datetimeFigureOut">
              <a:rPr lang="en-GB" smtClean="0"/>
              <a:t>16/06/2019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22297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AAD02-8BAE-4189-A104-9A9783782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347" y="753228"/>
            <a:ext cx="9737124" cy="1080938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F55D84-726A-4C60-9110-D66E6302DD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8347" y="2336872"/>
            <a:ext cx="11557428" cy="4254427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  <a:lvl2pPr>
              <a:defRPr sz="3200">
                <a:solidFill>
                  <a:srgbClr val="FFFF00"/>
                </a:solidFill>
              </a:defRPr>
            </a:lvl2pPr>
            <a:lvl3pPr>
              <a:defRPr sz="2800">
                <a:solidFill>
                  <a:schemeClr val="tx2"/>
                </a:solidFill>
              </a:defRPr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9D36FB-2893-4988-B711-46EC052111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04" b="93351" l="10000" r="90000">
                        <a14:foregroundMark x1="26328" y1="46936" x2="25078" y2="50587"/>
                        <a14:foregroundMark x1="70547" y1="25293" x2="70000" y2="30248"/>
                        <a14:foregroundMark x1="35859" y1="7432" x2="45625" y2="21252"/>
                        <a14:foregroundMark x1="45625" y1="21252" x2="46094" y2="23338"/>
                        <a14:foregroundMark x1="42656" y1="1695" x2="40234" y2="1695"/>
                        <a14:foregroundMark x1="38047" y1="2477" x2="34844" y2="4563"/>
                        <a14:foregroundMark x1="32188" y1="1304" x2="32422" y2="1304"/>
                        <a14:foregroundMark x1="29766" y1="7432" x2="29531" y2="8605"/>
                        <a14:foregroundMark x1="31953" y1="2086" x2="32656" y2="2086"/>
                        <a14:foregroundMark x1="81719" y1="92177" x2="24844" y2="93351"/>
                        <a14:backgroundMark x1="69063" y1="33898" x2="69063" y2="338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695" y="193622"/>
            <a:ext cx="2737805" cy="164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105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16/06/2019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016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16/06/2019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210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16/06/2019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758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16/06/2019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997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16/06/2019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432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16/06/2019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440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16/06/2019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3661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16/06/2019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553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20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216F9-8017-48CB-AC2B-865E2AFA0A9B}" type="datetimeFigureOut">
              <a:rPr lang="en-GB" smtClean="0"/>
              <a:t>16/06/2019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1236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miserablemadge" TargetMode="External"/><Relationship Id="rId13" Type="http://schemas.openxmlformats.org/officeDocument/2006/relationships/hyperlink" Target="https://www.peoplematters.in/article/life-at-work/10-things-that-make-employees-miserable-at-work-17295" TargetMode="External"/><Relationship Id="rId3" Type="http://schemas.microsoft.com/office/2007/relationships/hdphoto" Target="../media/hdphoto2.wdp"/><Relationship Id="rId7" Type="http://schemas.openxmlformats.org/officeDocument/2006/relationships/image" Target="../media/image9.jpeg"/><Relationship Id="rId12" Type="http://schemas.openxmlformats.org/officeDocument/2006/relationships/image" Target="../media/image11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www.allouteffort.com/2013/12/habits-of-miserable-people.html" TargetMode="External"/><Relationship Id="rId11" Type="http://schemas.openxmlformats.org/officeDocument/2006/relationships/hyperlink" Target="http://clipart-library.com/miserable-cliparts.html" TargetMode="External"/><Relationship Id="rId5" Type="http://schemas.openxmlformats.org/officeDocument/2006/relationships/image" Target="../media/image8.jpg"/><Relationship Id="rId10" Type="http://schemas.microsoft.com/office/2007/relationships/hdphoto" Target="../media/hdphoto3.wdp"/><Relationship Id="rId4" Type="http://schemas.openxmlformats.org/officeDocument/2006/relationships/hyperlink" Target="http://personalimagesinc.com/blog/2013/10/30/leggings-are-back/" TargetMode="External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hyperlink" Target="http://etmooc.org/hub/tag/sherry-hegstrom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6" Type="http://schemas.microsoft.com/office/2007/relationships/hdphoto" Target="../media/hdphoto5.wdp"/><Relationship Id="rId5" Type="http://schemas.openxmlformats.org/officeDocument/2006/relationships/image" Target="../media/image13.png"/><Relationship Id="rId4" Type="http://schemas.openxmlformats.org/officeDocument/2006/relationships/hyperlink" Target="http://gabuntu.com/2011/09/21/wunderlist-brinda-soporte-para-linux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ixionx.deviantart.com/art/Emo-Happy-Smiley-Wallpaper-128689337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02AEAF3C-0CED-4482-86B9-3C180EDC9B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052F10-AC6E-48A3-9266-7B21C0308E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43" b="94394" l="10000" r="90000">
                        <a14:foregroundMark x1="22734" y1="92308" x2="43750" y2="96871"/>
                        <a14:foregroundMark x1="43750" y1="96871" x2="73359" y2="92568"/>
                        <a14:foregroundMark x1="73359" y1="92568" x2="83281" y2="94654"/>
                        <a14:foregroundMark x1="35625" y1="5346" x2="42656" y2="13429"/>
                        <a14:foregroundMark x1="42656" y1="13429" x2="44375" y2="19948"/>
                        <a14:foregroundMark x1="42734" y1="1043" x2="40859" y2="1043"/>
                        <a14:foregroundMark x1="35625" y1="3259" x2="35391" y2="4172"/>
                        <a14:foregroundMark x1="29531" y1="7823" x2="29531" y2="7823"/>
                        <a14:foregroundMark x1="31016" y1="7301" x2="29844" y2="7823"/>
                        <a14:foregroundMark x1="32734" y1="1956" x2="31563" y2="2216"/>
                        <a14:foregroundMark x1="29141" y1="8083" x2="29141" y2="8735"/>
                        <a14:foregroundMark x1="49766" y1="14081" x2="49766" y2="17080"/>
                        <a14:backgroundMark x1="68750" y1="33507" x2="69063" y2="337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315" y="1041018"/>
            <a:ext cx="5634765" cy="3380859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17" name="Rectangle 11">
            <a:extLst>
              <a:ext uri="{FF2B5EF4-FFF2-40B4-BE49-F238E27FC236}">
                <a16:creationId xmlns:a16="http://schemas.microsoft.com/office/drawing/2014/main" id="{5020BDF5-9C02-46E6-A235-B50ED2AF1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368017"/>
            <a:ext cx="10439400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9C6647-BDFC-4C81-8787-32333F6CDA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158" y="4499572"/>
            <a:ext cx="9619488" cy="955245"/>
          </a:xfrm>
        </p:spPr>
        <p:txBody>
          <a:bodyPr>
            <a:normAutofit/>
          </a:bodyPr>
          <a:lstStyle/>
          <a:p>
            <a:r>
              <a:rPr lang="en-GB" dirty="0"/>
              <a:t>Walking through treacle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5BF2A4-9A5E-4233-892A-7F4BF45429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0984" y="5410221"/>
            <a:ext cx="9622662" cy="513103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6. Look up and see the glory!</a:t>
            </a:r>
            <a:endParaRPr lang="en-GB" sz="2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A9197D8-E05A-4B70-8742-A3FE216EBD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white">
          <a:xfrm>
            <a:off x="0" y="6020068"/>
            <a:ext cx="10439399" cy="27594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161444F-3323-47B2-B7CA-87E67EE6CA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white">
          <a:xfrm>
            <a:off x="10583333" y="6021062"/>
            <a:ext cx="1605490" cy="27694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A100E83-CB52-4190-BE11-7D3AE1AE44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0594976" y="4367295"/>
            <a:ext cx="1597024" cy="1660332"/>
          </a:xfrm>
          <a:prstGeom prst="rect">
            <a:avLst/>
          </a:prstGeom>
          <a:solidFill>
            <a:schemeClr val="accent1"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FAEC7B-4338-4CB8-A9A9-1268B8C6DA39}"/>
              </a:ext>
            </a:extLst>
          </p:cNvPr>
          <p:cNvSpPr txBox="1"/>
          <p:nvPr/>
        </p:nvSpPr>
        <p:spPr>
          <a:xfrm>
            <a:off x="8047398" y="6158039"/>
            <a:ext cx="2355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 Corinthians 3:7-4:6</a:t>
            </a:r>
          </a:p>
        </p:txBody>
      </p:sp>
    </p:spTree>
    <p:extLst>
      <p:ext uri="{BB962C8B-B14F-4D97-AF65-F5344CB8AC3E}">
        <p14:creationId xmlns:p14="http://schemas.microsoft.com/office/powerpoint/2010/main" val="397098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6B090-9220-4FD4-8BAD-84BE48669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347" y="421924"/>
            <a:ext cx="9737124" cy="1080938"/>
          </a:xfrm>
        </p:spPr>
        <p:txBody>
          <a:bodyPr/>
          <a:lstStyle/>
          <a:p>
            <a:pPr marR="0" rtl="0"/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wants you to have hope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171E89-7434-488B-A9A0-7F60647DF9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8347" y="1934818"/>
            <a:ext cx="11557428" cy="4656482"/>
          </a:xfrm>
        </p:spPr>
        <p:txBody>
          <a:bodyPr/>
          <a:lstStyle/>
          <a:p>
            <a:pPr marR="0" lvl="0" rtl="0"/>
            <a:r>
              <a:rPr lang="en-GB" dirty="0"/>
              <a:t>He designed you to function better with hope</a:t>
            </a:r>
          </a:p>
          <a:p>
            <a:pPr marR="0" lvl="1" rtl="0"/>
            <a:r>
              <a:rPr lang="en-GB" dirty="0"/>
              <a:t>When you lose hope you lose your humanity, the image of God in you, your self-esteem, your potential you become a shell of who you really are</a:t>
            </a:r>
          </a:p>
          <a:p>
            <a:pPr marR="0" lvl="2" rtl="0"/>
            <a:r>
              <a:rPr lang="en-GB" dirty="0"/>
              <a:t>Without hope you fall into depression, you lose any vision of the future, your outlook is bleak</a:t>
            </a:r>
          </a:p>
          <a:p>
            <a:pPr marR="0" lvl="1" rtl="0"/>
            <a:r>
              <a:rPr lang="en-GB" dirty="0"/>
              <a:t>The right kind of hope inspires you to work, to invest time and energy, to overcome, to face the difficult path, to undergo severe trials</a:t>
            </a:r>
          </a:p>
        </p:txBody>
      </p:sp>
    </p:spTree>
    <p:extLst>
      <p:ext uri="{BB962C8B-B14F-4D97-AF65-F5344CB8AC3E}">
        <p14:creationId xmlns:p14="http://schemas.microsoft.com/office/powerpoint/2010/main" val="2612723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0F2EB-0CF8-430F-BFAB-70FE7D46D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869" y="490330"/>
            <a:ext cx="9737124" cy="1080938"/>
          </a:xfrm>
        </p:spPr>
        <p:txBody>
          <a:bodyPr/>
          <a:lstStyle/>
          <a:p>
            <a:pPr marR="0" rtl="0"/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offers hope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53A5D4-0017-412B-A6D9-5A5FCFDA88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2816" y="1966687"/>
            <a:ext cx="12019183" cy="4891313"/>
          </a:xfrm>
        </p:spPr>
        <p:txBody>
          <a:bodyPr>
            <a:normAutofit fontScale="92500"/>
          </a:bodyPr>
          <a:lstStyle/>
          <a:p>
            <a:pPr marR="0" lvl="0" rtl="0"/>
            <a:r>
              <a:rPr lang="en-GB" dirty="0"/>
              <a:t>Hope of a fresh start, forgiveness and life beyond death</a:t>
            </a:r>
          </a:p>
          <a:p>
            <a:pPr marR="0" lvl="1" rtl="0"/>
            <a:r>
              <a:rPr lang="en-GB" dirty="0"/>
              <a:t>This hope is offered in a gracious act followed by a covenant</a:t>
            </a:r>
          </a:p>
          <a:p>
            <a:pPr marR="0" lvl="2" rtl="0"/>
            <a:r>
              <a:rPr lang="en-GB" dirty="0"/>
              <a:t>I’ll rescue you and put you on the right path</a:t>
            </a:r>
          </a:p>
          <a:p>
            <a:pPr marR="0" lvl="1" rtl="0"/>
            <a:r>
              <a:rPr lang="en-GB" dirty="0"/>
              <a:t>The OT gives us the history of the covenant with the Jews</a:t>
            </a:r>
          </a:p>
          <a:p>
            <a:pPr marR="0" lvl="2" rtl="0"/>
            <a:r>
              <a:rPr lang="en-GB" dirty="0"/>
              <a:t>He rescued them in a gracious act from slavery in Egypt</a:t>
            </a:r>
          </a:p>
          <a:p>
            <a:pPr marR="0" lvl="2" rtl="0"/>
            <a:r>
              <a:rPr lang="en-GB" dirty="0"/>
              <a:t>He lead them to Himself at Mount Sinai</a:t>
            </a:r>
          </a:p>
          <a:p>
            <a:pPr marR="0" lvl="2" rtl="0"/>
            <a:r>
              <a:rPr lang="en-GB" dirty="0"/>
              <a:t>He gave them a path to follow and a way to live called the Law</a:t>
            </a:r>
          </a:p>
          <a:p>
            <a:pPr marR="0" lvl="2" rtl="0"/>
            <a:r>
              <a:rPr lang="en-GB" dirty="0"/>
              <a:t>He lead them to the Promised Land</a:t>
            </a:r>
          </a:p>
          <a:p>
            <a:pPr marR="0" lvl="2" rtl="0"/>
            <a:r>
              <a:rPr lang="en-GB" dirty="0"/>
              <a:t>He told them of the promise of eternal life if they keep to the path</a:t>
            </a:r>
          </a:p>
          <a:p>
            <a:pPr marR="0" lvl="3" rtl="0"/>
            <a:r>
              <a:rPr lang="en-GB" dirty="0"/>
              <a:t>But they don’t keep to it, they find they can’t keep to it</a:t>
            </a:r>
          </a:p>
          <a:p>
            <a:pPr marR="0" lvl="2" rtl="0"/>
            <a:r>
              <a:rPr lang="en-GB" dirty="0"/>
              <a:t>God promises them a new covenant (Jeremiah 31:31-34)</a:t>
            </a:r>
          </a:p>
        </p:txBody>
      </p:sp>
    </p:spTree>
    <p:extLst>
      <p:ext uri="{BB962C8B-B14F-4D97-AF65-F5344CB8AC3E}">
        <p14:creationId xmlns:p14="http://schemas.microsoft.com/office/powerpoint/2010/main" val="4256825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E9BD4E4-2C4D-44BF-B1C9-D29126B457E2}"/>
              </a:ext>
            </a:extLst>
          </p:cNvPr>
          <p:cNvSpPr/>
          <p:nvPr/>
        </p:nvSpPr>
        <p:spPr>
          <a:xfrm>
            <a:off x="0" y="1"/>
            <a:ext cx="12191999" cy="6858000"/>
          </a:xfrm>
          <a:prstGeom prst="rect">
            <a:avLst/>
          </a:prstGeom>
          <a:blipFill dpi="0" rotWithShape="1">
            <a:blip r:embed="rId2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2B10A0-C2B1-4E97-A8AF-58B03438B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347" y="249645"/>
            <a:ext cx="9737124" cy="1080938"/>
          </a:xfrm>
        </p:spPr>
        <p:txBody>
          <a:bodyPr/>
          <a:lstStyle/>
          <a:p>
            <a:pPr marR="0" rtl="0"/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new covenant is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5558DC-D8B6-4112-A275-A07BD95F71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8347" y="1457739"/>
            <a:ext cx="11557428" cy="5400261"/>
          </a:xfrm>
        </p:spPr>
        <p:txBody>
          <a:bodyPr>
            <a:normAutofit fontScale="92500"/>
          </a:bodyPr>
          <a:lstStyle/>
          <a:p>
            <a:pPr marR="0" lvl="0" rtl="0"/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came through Jesus the Messiah</a:t>
            </a:r>
          </a:p>
          <a:p>
            <a:pPr lvl="1"/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Believe in Jesus, receive the Holy Spirit and do life as God intended</a:t>
            </a:r>
          </a:p>
          <a:p>
            <a:pPr marR="0" lvl="0" rtl="0"/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veil has been removed!</a:t>
            </a:r>
          </a:p>
          <a:p>
            <a:pPr lvl="1"/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 goes back to Exodus 34:29-35 and Deuteronomy 29:2-4</a:t>
            </a:r>
          </a:p>
          <a:p>
            <a:pPr lvl="2"/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veil that Moses used to cover his face</a:t>
            </a:r>
          </a:p>
          <a:p>
            <a:pPr lvl="3"/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veil stopped them all seeing the glory of God transforming lives</a:t>
            </a:r>
          </a:p>
          <a:p>
            <a:pPr lvl="3"/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 would rather have the scriptures than the presence of God</a:t>
            </a:r>
          </a:p>
          <a:p>
            <a:pPr lvl="2"/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in Jesus Christ the veil has been taken away</a:t>
            </a:r>
          </a:p>
          <a:p>
            <a:pPr lvl="3"/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Holy Spirit, who touched Moses on the mountain and inspired the prophets on occasions, was now living in the saints</a:t>
            </a:r>
          </a:p>
          <a:p>
            <a:pPr marR="0" lvl="0" rtl="0"/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Everyone’s face can now shine!</a:t>
            </a:r>
          </a:p>
        </p:txBody>
      </p:sp>
    </p:spTree>
    <p:extLst>
      <p:ext uri="{BB962C8B-B14F-4D97-AF65-F5344CB8AC3E}">
        <p14:creationId xmlns:p14="http://schemas.microsoft.com/office/powerpoint/2010/main" val="234273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FA62C-90FA-4840-B76A-BA94FF26C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BCB148-51D2-4E0E-B168-D838C359ED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C67F37-B44D-4F01-B966-3A9C38F9FC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123899" y="2863128"/>
            <a:ext cx="4434122" cy="4434122"/>
          </a:xfrm>
          <a:prstGeom prst="rect">
            <a:avLst/>
          </a:prstGeom>
        </p:spPr>
      </p:pic>
      <p:pic>
        <p:nvPicPr>
          <p:cNvPr id="7" name="Picture 6" descr="A black and white photo of a boy&#10;&#10;Description automatically generated">
            <a:extLst>
              <a:ext uri="{FF2B5EF4-FFF2-40B4-BE49-F238E27FC236}">
                <a16:creationId xmlns:a16="http://schemas.microsoft.com/office/drawing/2014/main" id="{0F558F0F-1213-4169-AC26-E021A9C30C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332638" y="908122"/>
            <a:ext cx="2857500" cy="2857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EE9528-B028-42DB-A95A-A983C97FED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5355430" y="3920516"/>
            <a:ext cx="2708707" cy="27087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C519F9-204A-44F3-9CF5-010A3742E04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179" b="96267" l="9544" r="96888">
                        <a14:foregroundMark x1="17842" y1="9037" x2="78216" y2="10609"/>
                        <a14:foregroundMark x1="25311" y1="3536" x2="68672" y2="786"/>
                        <a14:foregroundMark x1="68672" y1="786" x2="87344" y2="5697"/>
                        <a14:foregroundMark x1="87344" y1="5697" x2="96266" y2="5501"/>
                        <a14:foregroundMark x1="96266" y1="5501" x2="96888" y2="5501"/>
                        <a14:foregroundMark x1="9959" y1="1375" x2="51867" y2="3536"/>
                        <a14:foregroundMark x1="51867" y1="3536" x2="61203" y2="2161"/>
                        <a14:foregroundMark x1="61203" y1="2161" x2="69295" y2="2161"/>
                        <a14:foregroundMark x1="69295" y1="2161" x2="93776" y2="1375"/>
                        <a14:foregroundMark x1="47510" y1="91749" x2="38589" y2="95481"/>
                        <a14:foregroundMark x1="9751" y1="69745" x2="11411" y2="74067"/>
                        <a14:foregroundMark x1="52490" y1="91552" x2="62448" y2="96267"/>
                        <a14:backgroundMark x1="19502" y1="67976" x2="19295" y2="68959"/>
                        <a14:backgroundMark x1="79461" y1="68173" x2="78838" y2="693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-283899" y="0"/>
            <a:ext cx="4760855" cy="50275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59D9701-A28F-4AA8-9654-005FC49C554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rcRect l="32543" r="27800"/>
          <a:stretch/>
        </p:blipFill>
        <p:spPr>
          <a:xfrm>
            <a:off x="7549714" y="47020"/>
            <a:ext cx="2357055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002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E935F-D5F4-4BF7-939F-54FAC2BB0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2505FE-DF76-4BD4-BF8A-2FB32A3A24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ED345B-CCF2-4ECB-B30B-5C5A7E963F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24" b="91964" l="5764" r="91931">
                        <a14:foregroundMark x1="5764" y1="51190" x2="8646" y2="53274"/>
                        <a14:foregroundMark x1="91931" y1="46429" x2="91643" y2="53869"/>
                        <a14:foregroundMark x1="30259" y1="15774" x2="39769" y2="61607"/>
                        <a14:foregroundMark x1="39769" y1="61607" x2="54179" y2="74405"/>
                        <a14:foregroundMark x1="54179" y1="74405" x2="65706" y2="64881"/>
                        <a14:foregroundMark x1="65706" y1="64881" x2="64553" y2="47917"/>
                        <a14:foregroundMark x1="64553" y1="47917" x2="53890" y2="36607"/>
                        <a14:foregroundMark x1="52691" y1="32738" x2="49280" y2="21726"/>
                        <a14:foregroundMark x1="52783" y1="33036" x2="52691" y2="32738"/>
                        <a14:foregroundMark x1="53111" y1="34093" x2="52968" y2="33631"/>
                        <a14:foregroundMark x1="53890" y1="36607" x2="53374" y2="34942"/>
                        <a14:foregroundMark x1="49280" y1="21726" x2="36023" y2="15179"/>
                        <a14:foregroundMark x1="36023" y1="15179" x2="28530" y2="17857"/>
                        <a14:foregroundMark x1="39769" y1="30060" x2="60231" y2="72321"/>
                        <a14:foregroundMark x1="48524" y1="34226" x2="48415" y2="39881"/>
                        <a14:foregroundMark x1="48536" y1="33631" x2="48524" y2="34226"/>
                        <a14:foregroundMark x1="48553" y1="32738" x2="48547" y2="33036"/>
                        <a14:foregroundMark x1="48703" y1="25000" x2="48553" y2="32738"/>
                        <a14:foregroundMark x1="48415" y1="39881" x2="51009" y2="50595"/>
                        <a14:foregroundMark x1="38329" y1="11012" x2="45245" y2="15774"/>
                        <a14:foregroundMark x1="54755" y1="90476" x2="54755" y2="90476"/>
                        <a14:foregroundMark x1="54755" y1="90476" x2="56772" y2="91964"/>
                        <a14:backgroundMark x1="53314" y1="34226" x2="53314" y2="34226"/>
                        <a14:backgroundMark x1="53890" y1="32738" x2="53890" y2="32738"/>
                        <a14:backgroundMark x1="53314" y1="32738" x2="53314" y2="32738"/>
                        <a14:backgroundMark x1="53890" y1="33036" x2="53890" y2="33036"/>
                        <a14:backgroundMark x1="53314" y1="33929" x2="53890" y2="34524"/>
                        <a14:backgroundMark x1="53314" y1="33036" x2="53314" y2="336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201270" y="1610970"/>
            <a:ext cx="5143376" cy="4980329"/>
          </a:xfrm>
          <a:prstGeom prst="rect">
            <a:avLst/>
          </a:prstGeom>
        </p:spPr>
      </p:pic>
      <p:pic>
        <p:nvPicPr>
          <p:cNvPr id="11" name="Picture 10" descr="A picture containing clipart&#10;&#10;Description automatically generated">
            <a:extLst>
              <a:ext uri="{FF2B5EF4-FFF2-40B4-BE49-F238E27FC236}">
                <a16:creationId xmlns:a16="http://schemas.microsoft.com/office/drawing/2014/main" id="{40C2D15B-849B-46EB-9873-32ACF6E18A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16" b="97127" l="1852" r="95370">
                        <a14:foregroundMark x1="28395" y1="10054" x2="10802" y2="51346"/>
                        <a14:foregroundMark x1="10802" y1="51346" x2="11420" y2="62298"/>
                        <a14:foregroundMark x1="11420" y1="62298" x2="14815" y2="72531"/>
                        <a14:foregroundMark x1="14815" y1="72531" x2="28549" y2="85458"/>
                        <a14:foregroundMark x1="28549" y1="85458" x2="37037" y2="88689"/>
                        <a14:foregroundMark x1="37037" y1="88689" x2="52469" y2="84022"/>
                        <a14:foregroundMark x1="52469" y1="84022" x2="57870" y2="79354"/>
                        <a14:foregroundMark x1="6019" y1="45242" x2="7407" y2="66966"/>
                        <a14:foregroundMark x1="7407" y1="66966" x2="14352" y2="74865"/>
                        <a14:foregroundMark x1="14352" y1="74865" x2="17593" y2="83303"/>
                        <a14:foregroundMark x1="17593" y1="83303" x2="23765" y2="85817"/>
                        <a14:foregroundMark x1="2469" y1="51346" x2="2160" y2="58348"/>
                        <a14:foregroundMark x1="37809" y1="96050" x2="41975" y2="95691"/>
                        <a14:foregroundMark x1="46605" y1="15081" x2="41667" y2="37163"/>
                        <a14:foregroundMark x1="41667" y1="37163" x2="49691" y2="34829"/>
                        <a14:foregroundMark x1="49691" y1="34829" x2="51852" y2="24776"/>
                        <a14:foregroundMark x1="51852" y1="24776" x2="48765" y2="16338"/>
                        <a14:foregroundMark x1="48765" y1="16338" x2="49074" y2="14901"/>
                        <a14:foregroundMark x1="51389" y1="13106" x2="60031" y2="27110"/>
                        <a14:foregroundMark x1="58642" y1="25135" x2="55247" y2="33034"/>
                        <a14:foregroundMark x1="27160" y1="15260" x2="32407" y2="22262"/>
                        <a14:foregroundMark x1="32407" y1="22262" x2="33333" y2="32675"/>
                        <a14:foregroundMark x1="33333" y1="32675" x2="25463" y2="32496"/>
                        <a14:foregroundMark x1="25463" y1="32496" x2="31481" y2="25673"/>
                        <a14:foregroundMark x1="31481" y1="25673" x2="28858" y2="34650"/>
                        <a14:foregroundMark x1="28858" y1="34650" x2="28858" y2="38779"/>
                        <a14:foregroundMark x1="31481" y1="15081" x2="35031" y2="23160"/>
                        <a14:foregroundMark x1="35031" y1="23160" x2="35957" y2="37882"/>
                        <a14:foregroundMark x1="35031" y1="32496" x2="31173" y2="40575"/>
                        <a14:foregroundMark x1="31173" y1="40575" x2="31173" y2="40575"/>
                        <a14:foregroundMark x1="30710" y1="1795" x2="33333" y2="6104"/>
                        <a14:foregroundMark x1="48148" y1="2513" x2="45370" y2="4309"/>
                        <a14:foregroundMark x1="22377" y1="9874" x2="22377" y2="9874"/>
                        <a14:foregroundMark x1="95370" y1="82226" x2="94136" y2="91741"/>
                        <a14:foregroundMark x1="94136" y1="91741" x2="91512" y2="97307"/>
                        <a14:foregroundMark x1="85031" y1="31059" x2="81790" y2="52424"/>
                        <a14:foregroundMark x1="81790" y1="52424" x2="77469" y2="64273"/>
                        <a14:foregroundMark x1="77469" y1="64273" x2="71759" y2="71993"/>
                        <a14:foregroundMark x1="71759" y1="71993" x2="68364" y2="74506"/>
                        <a14:foregroundMark x1="86111" y1="48294" x2="87037" y2="67864"/>
                        <a14:foregroundMark x1="92593" y1="68582" x2="65741" y2="72890"/>
                        <a14:foregroundMark x1="65741" y1="72890" x2="89198" y2="70018"/>
                        <a14:foregroundMark x1="89198" y1="70018" x2="89506" y2="58707"/>
                        <a14:foregroundMark x1="89506" y1="58707" x2="83025" y2="50808"/>
                        <a14:foregroundMark x1="83025" y1="50808" x2="73920" y2="46140"/>
                        <a14:foregroundMark x1="73920" y1="46140" x2="66049" y2="53680"/>
                        <a14:foregroundMark x1="66049" y1="53680" x2="65432" y2="62837"/>
                        <a14:foregroundMark x1="65432" y1="62837" x2="75154" y2="69479"/>
                        <a14:foregroundMark x1="75154" y1="69479" x2="86420" y2="70377"/>
                        <a14:foregroundMark x1="86420" y1="70377" x2="91512" y2="66786"/>
                        <a14:foregroundMark x1="63889" y1="48115" x2="69136" y2="55835"/>
                        <a14:foregroundMark x1="69136" y1="55835" x2="69290" y2="55835"/>
                        <a14:foregroundMark x1="70525" y1="44524" x2="67438" y2="44883"/>
                        <a14:foregroundMark x1="60185" y1="65530" x2="68827" y2="70557"/>
                        <a14:foregroundMark x1="62191" y1="72711" x2="67284" y2="76302"/>
                        <a14:foregroundMark x1="95370" y1="72352" x2="89506" y2="78456"/>
                        <a14:foregroundMark x1="89506" y1="78456" x2="84561" y2="80712"/>
                        <a14:foregroundMark x1="60031" y1="57630" x2="70062" y2="63375"/>
                        <a14:backgroundMark x1="81636" y1="81867" x2="83796" y2="83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80729" y="753228"/>
            <a:ext cx="6172200" cy="53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084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6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8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68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7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79" tmFilter="0, 0; 0.125,0.2665; 0.25,0.4; 0.375,0.465; 0.5,0.5;  0.625,0.535; 0.75,0.6; 0.875,0.7335; 1,1">
                                          <p:stCondLst>
                                            <p:cond delay="97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" tmFilter="0, 0; 0.125,0.2665; 0.25,0.4; 0.375,0.465; 0.5,0.5;  0.625,0.535; 0.75,0.6; 0.875,0.7335; 1,1">
                                          <p:stCondLst>
                                            <p:cond delay="195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" tmFilter="0, 0; 0.125,0.2665; 0.25,0.4; 0.375,0.465; 0.5,0.5;  0.625,0.535; 0.75,0.6; 0.875,0.7335; 1,1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1">
                                          <p:stCondLst>
                                            <p:cond delay="95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" decel="50000">
                                          <p:stCondLst>
                                            <p:cond delay="99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">
                                          <p:stCondLst>
                                            <p:cond delay="193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" decel="50000">
                                          <p:stCondLst>
                                            <p:cond delay="197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" decel="50000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" decel="50000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6D999-95C2-4C40-8B38-C24157813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F82D99-7DBF-47E6-9708-B2F2F823BF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A picture containing indoor&#10;&#10;Description automatically generated">
            <a:extLst>
              <a:ext uri="{FF2B5EF4-FFF2-40B4-BE49-F238E27FC236}">
                <a16:creationId xmlns:a16="http://schemas.microsoft.com/office/drawing/2014/main" id="{C758E300-AF50-4A2E-B024-33314822D7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-1"/>
            <a:ext cx="12192000" cy="738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502933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10032</TotalTime>
  <Words>346</Words>
  <Application>Microsoft Office PowerPoint</Application>
  <PresentationFormat>Widescreen</PresentationFormat>
  <Paragraphs>31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Trebuchet MS</vt:lpstr>
      <vt:lpstr>Berlin</vt:lpstr>
      <vt:lpstr>Walking through treacle</vt:lpstr>
      <vt:lpstr>God wants you to have hope</vt:lpstr>
      <vt:lpstr>God offers hope</vt:lpstr>
      <vt:lpstr>God’s new covenant is here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Walking through treacle</dc:title>
  <dc:creator>Ron Day</dc:creator>
  <cp:lastModifiedBy>Ron Day</cp:lastModifiedBy>
  <cp:revision>57</cp:revision>
  <dcterms:created xsi:type="dcterms:W3CDTF">2019-04-26T13:21:44Z</dcterms:created>
  <dcterms:modified xsi:type="dcterms:W3CDTF">2019-06-16T08:03:04Z</dcterms:modified>
</cp:coreProperties>
</file>