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91" r:id="rId2"/>
  </p:sldMasterIdLst>
  <p:sldIdLst>
    <p:sldId id="261" r:id="rId3"/>
    <p:sldId id="257" r:id="rId4"/>
    <p:sldId id="264" r:id="rId5"/>
    <p:sldId id="269" r:id="rId6"/>
    <p:sldId id="265" r:id="rId7"/>
    <p:sldId id="266" r:id="rId8"/>
    <p:sldId id="267" r:id="rId9"/>
    <p:sldId id="26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834" autoAdjust="0"/>
    <p:restoredTop sz="86380" autoAdjust="0"/>
  </p:normalViewPr>
  <p:slideViewPr>
    <p:cSldViewPr snapToGrid="0">
      <p:cViewPr varScale="1">
        <p:scale>
          <a:sx n="40" d="100"/>
          <a:sy n="40" d="100"/>
        </p:scale>
        <p:origin x="60" y="13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076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624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620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1519C-58F1-438D-93DE-0D58EF54F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626A3-3CC7-478E-AF5E-B5610408E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04D27-A29E-483D-B4C1-D92491CE6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9CB50-407B-48C0-AC33-E91C416B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689F9-626C-473C-9FEE-39EB57615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533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426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224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56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908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575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035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453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494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805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277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722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472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1519C-58F1-438D-93DE-0D58EF54F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626A3-3CC7-478E-AF5E-B5610408E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441198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  <a:lvl2pPr>
              <a:defRPr sz="2000" b="1">
                <a:solidFill>
                  <a:schemeClr val="accent5"/>
                </a:solidFill>
              </a:defRPr>
            </a:lvl2pPr>
            <a:lvl3pPr>
              <a:defRPr sz="1800" b="1"/>
            </a:lvl3pPr>
            <a:lvl4pPr>
              <a:defRPr sz="1800" b="1">
                <a:solidFill>
                  <a:srgbClr val="FF0000"/>
                </a:solidFill>
              </a:defRPr>
            </a:lvl4pPr>
            <a:lvl5pPr>
              <a:defRPr sz="1800"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0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065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028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91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44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869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0223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1798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65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7400465-51BB-400C-AA23-71721737561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D1FFEFB-61D0-4D3A-8C14-7BF1CD629E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21100074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iesel_09-12-2012_2._Advent.jpg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pxhere.com/en/photo/1167150" TargetMode="Externa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hyperlink" Target="https://www.youtube.com/watch?v=9_dr9njVzKM" TargetMode="External"/><Relationship Id="rId7" Type="http://schemas.openxmlformats.org/officeDocument/2006/relationships/hyperlink" Target="https://ifiwalkedwithjesus.com/tag/john-the-baptist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jpg"/><Relationship Id="rId5" Type="http://schemas.openxmlformats.org/officeDocument/2006/relationships/hyperlink" Target="https://www.lds.org/media-library/video/2011-10-058-jesus-acclaims-john-the-baptist-come-unto-me?lang=eng" TargetMode="External"/><Relationship Id="rId4" Type="http://schemas.openxmlformats.org/officeDocument/2006/relationships/image" Target="../media/image9.jpg"/><Relationship Id="rId9" Type="http://schemas.openxmlformats.org/officeDocument/2006/relationships/hyperlink" Target="https://pxhere.com/en/photo/1208975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postsfromthepath.com/inspiration-and-philosophy/the-humble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rvier.com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A96F5-F928-4EE6-9793-6DDAAB8AC1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05F797-5CD4-4AAE-A430-C0520BEA87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water, sky, sitting&#10;&#10;Description automatically generated">
            <a:extLst>
              <a:ext uri="{FF2B5EF4-FFF2-40B4-BE49-F238E27FC236}">
                <a16:creationId xmlns:a16="http://schemas.microsoft.com/office/drawing/2014/main" id="{9148308F-5178-439C-8633-63B1A59D92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r="6906"/>
          <a:stretch/>
        </p:blipFill>
        <p:spPr>
          <a:xfrm>
            <a:off x="0" y="0"/>
            <a:ext cx="12192000" cy="7031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B55D97-7703-4352-8844-A90DB33297CF}"/>
              </a:ext>
            </a:extLst>
          </p:cNvPr>
          <p:cNvSpPr txBox="1"/>
          <p:nvPr/>
        </p:nvSpPr>
        <p:spPr>
          <a:xfrm>
            <a:off x="3578541" y="1122363"/>
            <a:ext cx="44037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God with 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07AA1-C3CD-4370-88CE-0D520AC262B2}"/>
              </a:ext>
            </a:extLst>
          </p:cNvPr>
          <p:cNvSpPr txBox="1"/>
          <p:nvPr/>
        </p:nvSpPr>
        <p:spPr>
          <a:xfrm>
            <a:off x="7420707" y="5829300"/>
            <a:ext cx="477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Coming as one of us</a:t>
            </a:r>
          </a:p>
        </p:txBody>
      </p:sp>
    </p:spTree>
    <p:extLst>
      <p:ext uri="{BB962C8B-B14F-4D97-AF65-F5344CB8AC3E}">
        <p14:creationId xmlns:p14="http://schemas.microsoft.com/office/powerpoint/2010/main" val="468539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676C5D-39FB-47FA-8E32-DBC5B5CBA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309DCE-22F9-498E-B635-F28481159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50905-E5A8-44A6-B68A-C6B722FBF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331" y="727627"/>
            <a:ext cx="4957553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/>
            <a:r>
              <a:rPr lang="en-US" dirty="0"/>
              <a:t>Advent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3CF00-8B98-405D-A79F-D3CAD30FA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0902" y="2146040"/>
            <a:ext cx="5286102" cy="4337055"/>
          </a:xfrm>
        </p:spPr>
        <p:txBody>
          <a:bodyPr vert="horz" lIns="91440" tIns="45720" rIns="91440" bIns="45720" rtlCol="0">
            <a:normAutofit/>
          </a:bodyPr>
          <a:lstStyle/>
          <a:p>
            <a:pPr marR="0" lvl="0"/>
            <a:r>
              <a:rPr lang="en-US" dirty="0">
                <a:solidFill>
                  <a:schemeClr val="tx2"/>
                </a:solidFill>
              </a:rPr>
              <a:t>A time to celebrate ‘God with Us’</a:t>
            </a:r>
          </a:p>
          <a:p>
            <a:pPr marR="0" lvl="1"/>
            <a:r>
              <a:rPr lang="en-US" dirty="0">
                <a:solidFill>
                  <a:schemeClr val="tx1"/>
                </a:solidFill>
              </a:rPr>
              <a:t>Immanuel</a:t>
            </a:r>
          </a:p>
          <a:p>
            <a:pPr marR="0" lvl="0"/>
            <a:r>
              <a:rPr lang="en-US" dirty="0">
                <a:solidFill>
                  <a:schemeClr val="tx2"/>
                </a:solidFill>
              </a:rPr>
              <a:t>A time to look back at the coming of Christ</a:t>
            </a:r>
          </a:p>
          <a:p>
            <a:pPr marR="0" lvl="1"/>
            <a:r>
              <a:rPr lang="en-US" dirty="0">
                <a:solidFill>
                  <a:schemeClr val="tx1"/>
                </a:solidFill>
              </a:rPr>
              <a:t>The first time as one of us</a:t>
            </a:r>
          </a:p>
          <a:p>
            <a:pPr marR="0" lvl="0"/>
            <a:r>
              <a:rPr lang="en-US" dirty="0">
                <a:solidFill>
                  <a:schemeClr val="tx2"/>
                </a:solidFill>
              </a:rPr>
              <a:t>A time to look forward to the return of Christ</a:t>
            </a:r>
          </a:p>
        </p:txBody>
      </p:sp>
      <p:pic>
        <p:nvPicPr>
          <p:cNvPr id="11" name="Picture 10" descr="A candle that is lit up at night&#10;&#10;Description automatically generated">
            <a:extLst>
              <a:ext uri="{FF2B5EF4-FFF2-40B4-BE49-F238E27FC236}">
                <a16:creationId xmlns:a16="http://schemas.microsoft.com/office/drawing/2014/main" id="{7FC01824-A77A-4166-A3EC-175267A33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5306" y="1302422"/>
            <a:ext cx="5219711" cy="43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3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ter, sky, sitting&#10;&#10;Description automatically generated">
            <a:extLst>
              <a:ext uri="{FF2B5EF4-FFF2-40B4-BE49-F238E27FC236}">
                <a16:creationId xmlns:a16="http://schemas.microsoft.com/office/drawing/2014/main" id="{9952F68E-ACE0-46B9-91C9-D28BC8DCFB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2855" b="2984"/>
          <a:stretch/>
        </p:blipFill>
        <p:spPr>
          <a:xfrm>
            <a:off x="410308" y="2618759"/>
            <a:ext cx="11371384" cy="41478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364E6B-23B4-4221-8AAD-75BC8A537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dirty="0"/>
              <a:t>The prophets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ADB0F-374D-49AA-BFB7-70102ABB5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714892" cy="4411980"/>
          </a:xfrm>
        </p:spPr>
        <p:txBody>
          <a:bodyPr>
            <a:normAutofit/>
          </a:bodyPr>
          <a:lstStyle/>
          <a:p>
            <a:pPr marR="0" lvl="0" rtl="0"/>
            <a:r>
              <a:rPr lang="en-GB" sz="2800" dirty="0"/>
              <a:t>He’s coming!</a:t>
            </a:r>
          </a:p>
          <a:p>
            <a:pPr marR="0" lvl="1" rtl="0"/>
            <a:r>
              <a:rPr lang="en-GB" sz="2400" dirty="0"/>
              <a:t>Specifics! </a:t>
            </a:r>
          </a:p>
          <a:p>
            <a:pPr marR="0" lvl="2" rtl="0"/>
            <a:r>
              <a:rPr lang="en-GB" sz="2000" dirty="0"/>
              <a:t>Moses, Isaiah, Jeremiah, Micah, Malachi, etc</a:t>
            </a:r>
          </a:p>
          <a:p>
            <a:pPr marR="0" lvl="2" rtl="0"/>
            <a:r>
              <a:rPr lang="en-GB" sz="2000" dirty="0"/>
              <a:t>As the Jewish writers expected</a:t>
            </a:r>
          </a:p>
          <a:p>
            <a:pPr marR="0" lvl="1" rtl="0"/>
            <a:r>
              <a:rPr lang="en-GB" sz="2400" dirty="0"/>
              <a:t>This was the hope in dark and uncertain times </a:t>
            </a:r>
          </a:p>
          <a:p>
            <a:pPr marR="0" lvl="2" rtl="0"/>
            <a:r>
              <a:rPr lang="en-GB" sz="2000" dirty="0"/>
              <a:t>That God would deal with sin and death and hell and bring, joy, peace, acceptance and hope </a:t>
            </a:r>
          </a:p>
          <a:p>
            <a:pPr marR="0" lvl="2" rtl="0"/>
            <a:r>
              <a:rPr lang="en-GB" sz="2000" dirty="0"/>
              <a:t>That God would deliver grace through the Messiah</a:t>
            </a:r>
          </a:p>
          <a:p>
            <a:pPr marR="0" lvl="0" rtl="0"/>
            <a:r>
              <a:rPr lang="en-GB" sz="2800" dirty="0">
                <a:solidFill>
                  <a:srgbClr val="FFFF00"/>
                </a:solidFill>
              </a:rPr>
              <a:t>John says – I’ve seen it all and I can tell you: </a:t>
            </a:r>
            <a:br>
              <a:rPr lang="en-GB" sz="2800" dirty="0">
                <a:solidFill>
                  <a:srgbClr val="FFFF00"/>
                </a:solidFill>
              </a:rPr>
            </a:br>
            <a:r>
              <a:rPr lang="en-GB" sz="2800" dirty="0">
                <a:solidFill>
                  <a:srgbClr val="FFFF00"/>
                </a:solidFill>
              </a:rPr>
              <a:t>Jesus IS the Messiah!</a:t>
            </a:r>
          </a:p>
        </p:txBody>
      </p:sp>
      <p:pic>
        <p:nvPicPr>
          <p:cNvPr id="6" name="Picture 5" descr="A picture containing red, sitting, table&#10;&#10;Description automatically generated">
            <a:extLst>
              <a:ext uri="{FF2B5EF4-FFF2-40B4-BE49-F238E27FC236}">
                <a16:creationId xmlns:a16="http://schemas.microsoft.com/office/drawing/2014/main" id="{D3EDADA0-2E2C-4078-8669-F90C6B0A6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47136" y="419028"/>
            <a:ext cx="3134556" cy="194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6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D5C49-FE39-4C5B-801D-841C4BEA1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John the Baptist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7728F-5D03-4407-9982-04CDC76614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“He’s here”</a:t>
            </a:r>
          </a:p>
        </p:txBody>
      </p:sp>
      <p:pic>
        <p:nvPicPr>
          <p:cNvPr id="5" name="Picture 4" descr="A person standing next to a river&#10;&#10;Description automatically generated">
            <a:extLst>
              <a:ext uri="{FF2B5EF4-FFF2-40B4-BE49-F238E27FC236}">
                <a16:creationId xmlns:a16="http://schemas.microsoft.com/office/drawing/2014/main" id="{9CE3FDAF-8A53-438F-87E0-DB3C075ED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949" b="6733"/>
          <a:stretch/>
        </p:blipFill>
        <p:spPr>
          <a:xfrm>
            <a:off x="3276600" y="2257044"/>
            <a:ext cx="8475166" cy="4115017"/>
          </a:xfrm>
          <a:prstGeom prst="rect">
            <a:avLst/>
          </a:prstGeom>
        </p:spPr>
      </p:pic>
      <p:pic>
        <p:nvPicPr>
          <p:cNvPr id="9" name="Picture 8" descr="A picture containing outdoor, person, woman, man&#10;&#10;Description automatically generated">
            <a:extLst>
              <a:ext uri="{FF2B5EF4-FFF2-40B4-BE49-F238E27FC236}">
                <a16:creationId xmlns:a16="http://schemas.microsoft.com/office/drawing/2014/main" id="{343A248B-EC32-43F0-BD21-EFF25DE7F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102203" y="2176169"/>
            <a:ext cx="8823960" cy="4411980"/>
          </a:xfrm>
          <a:prstGeom prst="rect">
            <a:avLst/>
          </a:prstGeom>
        </p:spPr>
      </p:pic>
      <p:pic>
        <p:nvPicPr>
          <p:cNvPr id="7" name="Picture 6" descr="A group of people standing on top of a mountain&#10;&#10;Description automatically generated">
            <a:extLst>
              <a:ext uri="{FF2B5EF4-FFF2-40B4-BE49-F238E27FC236}">
                <a16:creationId xmlns:a16="http://schemas.microsoft.com/office/drawing/2014/main" id="{5FEBCD6F-8FC2-42EE-9697-F90F6608F1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92403" y="1992630"/>
            <a:ext cx="9109458" cy="4779057"/>
          </a:xfrm>
          <a:prstGeom prst="rect">
            <a:avLst/>
          </a:prstGeom>
        </p:spPr>
      </p:pic>
      <p:pic>
        <p:nvPicPr>
          <p:cNvPr id="10" name="Picture 9" descr="A picture containing object, red, sitting, train&#10;&#10;Description automatically generated">
            <a:extLst>
              <a:ext uri="{FF2B5EF4-FFF2-40B4-BE49-F238E27FC236}">
                <a16:creationId xmlns:a16="http://schemas.microsoft.com/office/drawing/2014/main" id="{6CCD74EF-3BEF-4547-9E1B-05A72F348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220200" y="0"/>
            <a:ext cx="2971800" cy="188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55AA4-D49D-40F3-9E8D-357C0C55C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08" y="342900"/>
            <a:ext cx="10058400" cy="1371600"/>
          </a:xfrm>
        </p:spPr>
        <p:txBody>
          <a:bodyPr/>
          <a:lstStyle/>
          <a:p>
            <a:pPr marR="0" rtl="0"/>
            <a:r>
              <a:rPr lang="en-GB" dirty="0"/>
              <a:t>Jesus laid it all down for 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58E3B-85BE-4902-A807-312FF25C0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R="0" lvl="0" rtl="0"/>
            <a:r>
              <a:rPr lang="en-GB" sz="3200" dirty="0"/>
              <a:t>He gave up </a:t>
            </a:r>
          </a:p>
          <a:p>
            <a:pPr lvl="1"/>
            <a:r>
              <a:rPr lang="en-GB" sz="2800" dirty="0"/>
              <a:t>Omniscience (knowing everything)</a:t>
            </a:r>
          </a:p>
          <a:p>
            <a:pPr lvl="1"/>
            <a:r>
              <a:rPr lang="en-GB" sz="2800" dirty="0"/>
              <a:t>Omnipresence (being everywhere)</a:t>
            </a:r>
          </a:p>
          <a:p>
            <a:pPr lvl="1"/>
            <a:r>
              <a:rPr lang="en-GB" sz="2800" dirty="0"/>
              <a:t>Omnipotence (being able to do anything) </a:t>
            </a:r>
          </a:p>
          <a:p>
            <a:pPr lvl="1"/>
            <a:r>
              <a:rPr lang="en-GB" sz="2800" dirty="0"/>
              <a:t>Complete unity and fellowship in the Godhead</a:t>
            </a:r>
          </a:p>
          <a:p>
            <a:pPr lvl="2"/>
            <a:r>
              <a:rPr lang="en-GB" sz="2400" dirty="0"/>
              <a:t>He learned first-hand what it felt like to be us</a:t>
            </a:r>
          </a:p>
          <a:p>
            <a:pPr marR="0" lvl="0" rtl="0"/>
            <a:r>
              <a:rPr lang="en-GB" sz="3200" dirty="0"/>
              <a:t>He did all this to bring us hope</a:t>
            </a:r>
          </a:p>
        </p:txBody>
      </p:sp>
      <p:pic>
        <p:nvPicPr>
          <p:cNvPr id="4" name="Picture 3" descr="A picture containing water, sky, sitting&#10;&#10;Description automatically generated">
            <a:extLst>
              <a:ext uri="{FF2B5EF4-FFF2-40B4-BE49-F238E27FC236}">
                <a16:creationId xmlns:a16="http://schemas.microsoft.com/office/drawing/2014/main" id="{11F13EB4-427B-4759-9119-CAC41564CE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r="9406" b="660"/>
          <a:stretch/>
        </p:blipFill>
        <p:spPr>
          <a:xfrm>
            <a:off x="8071338" y="1437095"/>
            <a:ext cx="3710354" cy="22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7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70133-FFC9-44FF-9CEA-B2335C72A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R="0" rtl="0"/>
            <a:r>
              <a:rPr lang="en-GB" dirty="0"/>
              <a:t>God’s plan for you is demonstrated by Jesus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EC37D-734A-4BAF-B3BD-8BD5486A1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8112369" cy="4411980"/>
          </a:xfrm>
        </p:spPr>
        <p:txBody>
          <a:bodyPr>
            <a:normAutofit/>
          </a:bodyPr>
          <a:lstStyle/>
          <a:p>
            <a:pPr marR="0" lvl="0" rtl="0"/>
            <a:r>
              <a:rPr lang="en-GB" sz="3200" dirty="0"/>
              <a:t>“This is how you were designed to live”</a:t>
            </a:r>
          </a:p>
          <a:p>
            <a:pPr marR="0" lvl="1" rtl="0"/>
            <a:r>
              <a:rPr lang="en-GB" sz="2800" dirty="0"/>
              <a:t>In union with God</a:t>
            </a:r>
          </a:p>
          <a:p>
            <a:pPr marR="0" lvl="1" rtl="0"/>
            <a:r>
              <a:rPr lang="en-GB" sz="2800" dirty="0"/>
              <a:t>In humility </a:t>
            </a:r>
          </a:p>
          <a:p>
            <a:pPr marR="0" lvl="1" rtl="0"/>
            <a:r>
              <a:rPr lang="en-GB" sz="2800" dirty="0"/>
              <a:t>With a servant heart</a:t>
            </a:r>
          </a:p>
          <a:p>
            <a:pPr marR="0" lvl="1" rtl="0"/>
            <a:r>
              <a:rPr lang="en-GB" sz="2800" dirty="0"/>
              <a:t>With a mission of compassion that brings healing and restoration to all who need it</a:t>
            </a:r>
          </a:p>
        </p:txBody>
      </p:sp>
      <p:pic>
        <p:nvPicPr>
          <p:cNvPr id="11" name="Picture 10" descr="A person flying through the air on a cloudy day&#10;&#10;Description automatically generated">
            <a:extLst>
              <a:ext uri="{FF2B5EF4-FFF2-40B4-BE49-F238E27FC236}">
                <a16:creationId xmlns:a16="http://schemas.microsoft.com/office/drawing/2014/main" id="{CCCDDC60-CB8B-438B-9ADD-F2274A6EA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0956" t="17217" r="20718"/>
          <a:stretch/>
        </p:blipFill>
        <p:spPr>
          <a:xfrm>
            <a:off x="9026807" y="2795332"/>
            <a:ext cx="2385609" cy="342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58433-B5AC-4D00-A648-5CEF5EA00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R="0" rtl="0"/>
            <a:r>
              <a:rPr lang="en-GB" dirty="0"/>
              <a:t>God became one of us so that we might become one with Him in glory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45547-5CF4-42F5-BDB7-4B70CEC33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567BB549-C006-4355-AB90-6510E5DB1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3903" y="2103119"/>
            <a:ext cx="11385374" cy="467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2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A96F5-F928-4EE6-9793-6DDAAB8AC1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05F797-5CD4-4AAE-A430-C0520BEA87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water, sky, sitting&#10;&#10;Description automatically generated">
            <a:extLst>
              <a:ext uri="{FF2B5EF4-FFF2-40B4-BE49-F238E27FC236}">
                <a16:creationId xmlns:a16="http://schemas.microsoft.com/office/drawing/2014/main" id="{9148308F-5178-439C-8633-63B1A59D92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r="6906"/>
          <a:stretch/>
        </p:blipFill>
        <p:spPr>
          <a:xfrm>
            <a:off x="0" y="0"/>
            <a:ext cx="12192000" cy="7031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B55D97-7703-4352-8844-A90DB33297CF}"/>
              </a:ext>
            </a:extLst>
          </p:cNvPr>
          <p:cNvSpPr txBox="1"/>
          <p:nvPr/>
        </p:nvSpPr>
        <p:spPr>
          <a:xfrm>
            <a:off x="3578541" y="1122363"/>
            <a:ext cx="44037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God with 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07AA1-C3CD-4370-88CE-0D520AC262B2}"/>
              </a:ext>
            </a:extLst>
          </p:cNvPr>
          <p:cNvSpPr txBox="1"/>
          <p:nvPr/>
        </p:nvSpPr>
        <p:spPr>
          <a:xfrm>
            <a:off x="3710353" y="4923801"/>
            <a:ext cx="477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Coming as one of 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CD0942-573C-43AE-9471-BFBC69B8D2CA}"/>
              </a:ext>
            </a:extLst>
          </p:cNvPr>
          <p:cNvSpPr txBox="1"/>
          <p:nvPr/>
        </p:nvSpPr>
        <p:spPr>
          <a:xfrm>
            <a:off x="3710353" y="2314037"/>
            <a:ext cx="477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Coming as promised</a:t>
            </a:r>
          </a:p>
        </p:txBody>
      </p:sp>
    </p:spTree>
    <p:extLst>
      <p:ext uri="{BB962C8B-B14F-4D97-AF65-F5344CB8AC3E}">
        <p14:creationId xmlns:p14="http://schemas.microsoft.com/office/powerpoint/2010/main" val="80303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1_Savon">
  <a:themeElements>
    <a:clrScheme name="Savon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254</Words>
  <Application>Microsoft Office PowerPoint</Application>
  <PresentationFormat>Widescreen</PresentationFormat>
  <Paragraphs>37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Century Gothic</vt:lpstr>
      <vt:lpstr>Garamond</vt:lpstr>
      <vt:lpstr>Vivaldi</vt:lpstr>
      <vt:lpstr>Savon</vt:lpstr>
      <vt:lpstr>1_Savon</vt:lpstr>
      <vt:lpstr>PowerPoint Presentation</vt:lpstr>
      <vt:lpstr>Advent</vt:lpstr>
      <vt:lpstr>The prophets</vt:lpstr>
      <vt:lpstr>John the Baptist</vt:lpstr>
      <vt:lpstr>Jesus laid it all down for us</vt:lpstr>
      <vt:lpstr>God’s plan for you is demonstrated by Jesus</vt:lpstr>
      <vt:lpstr>God became one of us so that we might become one with Him in glory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 Day</dc:creator>
  <cp:lastModifiedBy>Ron Day</cp:lastModifiedBy>
  <cp:revision>19</cp:revision>
  <dcterms:created xsi:type="dcterms:W3CDTF">2019-11-30T10:46:42Z</dcterms:created>
  <dcterms:modified xsi:type="dcterms:W3CDTF">2019-12-07T09:36:04Z</dcterms:modified>
</cp:coreProperties>
</file>