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8" r:id="rId3"/>
    <p:sldId id="262" r:id="rId4"/>
    <p:sldId id="259" r:id="rId5"/>
    <p:sldId id="263" r:id="rId6"/>
    <p:sldId id="265" r:id="rId7"/>
    <p:sldId id="261" r:id="rId8"/>
    <p:sldId id="257" r:id="rId9"/>
    <p:sldId id="260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18C075-5019-4977-8BB8-C4D448F4557F}" v="18" dt="2021-11-11T13:23:21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Farmer" userId="9cee68d32b889c96" providerId="LiveId" clId="{5118C075-5019-4977-8BB8-C4D448F4557F}"/>
    <pc:docChg chg="undo custSel addSld modSld sldOrd modMainMaster">
      <pc:chgData name="Chris Farmer" userId="9cee68d32b889c96" providerId="LiveId" clId="{5118C075-5019-4977-8BB8-C4D448F4557F}" dt="2021-11-11T13:23:41.475" v="90" actId="26606"/>
      <pc:docMkLst>
        <pc:docMk/>
      </pc:docMkLst>
      <pc:sldChg chg="modTransition">
        <pc:chgData name="Chris Farmer" userId="9cee68d32b889c96" providerId="LiveId" clId="{5118C075-5019-4977-8BB8-C4D448F4557F}" dt="2021-11-11T13:01:54.891" v="83"/>
        <pc:sldMkLst>
          <pc:docMk/>
          <pc:sldMk cId="734121850" sldId="256"/>
        </pc:sldMkLst>
      </pc:sldChg>
      <pc:sldChg chg="modTransition">
        <pc:chgData name="Chris Farmer" userId="9cee68d32b889c96" providerId="LiveId" clId="{5118C075-5019-4977-8BB8-C4D448F4557F}" dt="2021-11-11T13:01:54.891" v="83"/>
        <pc:sldMkLst>
          <pc:docMk/>
          <pc:sldMk cId="2569751062" sldId="257"/>
        </pc:sldMkLst>
      </pc:sldChg>
      <pc:sldChg chg="ord modTransition">
        <pc:chgData name="Chris Farmer" userId="9cee68d32b889c96" providerId="LiveId" clId="{5118C075-5019-4977-8BB8-C4D448F4557F}" dt="2021-11-11T13:01:54.891" v="83"/>
        <pc:sldMkLst>
          <pc:docMk/>
          <pc:sldMk cId="815202158" sldId="258"/>
        </pc:sldMkLst>
      </pc:sldChg>
      <pc:sldChg chg="addSp modSp new mod ord modTransition setBg">
        <pc:chgData name="Chris Farmer" userId="9cee68d32b889c96" providerId="LiveId" clId="{5118C075-5019-4977-8BB8-C4D448F4557F}" dt="2021-11-11T13:01:54.891" v="83"/>
        <pc:sldMkLst>
          <pc:docMk/>
          <pc:sldMk cId="3804784563" sldId="259"/>
        </pc:sldMkLst>
        <pc:spChg chg="add">
          <ac:chgData name="Chris Farmer" userId="9cee68d32b889c96" providerId="LiveId" clId="{5118C075-5019-4977-8BB8-C4D448F4557F}" dt="2021-11-10T20:31:48.997" v="4" actId="26606"/>
          <ac:spMkLst>
            <pc:docMk/>
            <pc:sldMk cId="3804784563" sldId="259"/>
            <ac:spMk id="8" creationId="{A5D0B0D3-D735-4619-AA45-B57B791E1744}"/>
          </ac:spMkLst>
        </pc:spChg>
        <pc:spChg chg="add">
          <ac:chgData name="Chris Farmer" userId="9cee68d32b889c96" providerId="LiveId" clId="{5118C075-5019-4977-8BB8-C4D448F4557F}" dt="2021-11-10T20:31:48.997" v="4" actId="26606"/>
          <ac:spMkLst>
            <pc:docMk/>
            <pc:sldMk cId="3804784563" sldId="259"/>
            <ac:spMk id="10" creationId="{CF7F2079-504C-499A-A644-58F4DDC7643B}"/>
          </ac:spMkLst>
        </pc:spChg>
        <pc:spChg chg="add">
          <ac:chgData name="Chris Farmer" userId="9cee68d32b889c96" providerId="LiveId" clId="{5118C075-5019-4977-8BB8-C4D448F4557F}" dt="2021-11-10T20:31:48.997" v="4" actId="26606"/>
          <ac:spMkLst>
            <pc:docMk/>
            <pc:sldMk cId="3804784563" sldId="259"/>
            <ac:spMk id="12" creationId="{3D505D40-32E9-4C48-81F8-AD80433BE6B7}"/>
          </ac:spMkLst>
        </pc:spChg>
        <pc:grpChg chg="add">
          <ac:chgData name="Chris Farmer" userId="9cee68d32b889c96" providerId="LiveId" clId="{5118C075-5019-4977-8BB8-C4D448F4557F}" dt="2021-11-10T20:31:48.997" v="4" actId="26606"/>
          <ac:grpSpMkLst>
            <pc:docMk/>
            <pc:sldMk cId="3804784563" sldId="259"/>
            <ac:grpSpMk id="14" creationId="{C507BF36-B92B-4CAC-BCA7-8364B51E1F09}"/>
          </ac:grpSpMkLst>
        </pc:grpChg>
        <pc:picChg chg="add mod">
          <ac:chgData name="Chris Farmer" userId="9cee68d32b889c96" providerId="LiveId" clId="{5118C075-5019-4977-8BB8-C4D448F4557F}" dt="2021-11-10T20:31:48.997" v="4" actId="26606"/>
          <ac:picMkLst>
            <pc:docMk/>
            <pc:sldMk cId="3804784563" sldId="259"/>
            <ac:picMk id="3" creationId="{4E16F126-8773-46D5-B4B0-D57ADBF320D5}"/>
          </ac:picMkLst>
        </pc:picChg>
      </pc:sldChg>
      <pc:sldChg chg="addSp delSp modSp new mod modTransition">
        <pc:chgData name="Chris Farmer" userId="9cee68d32b889c96" providerId="LiveId" clId="{5118C075-5019-4977-8BB8-C4D448F4557F}" dt="2021-11-11T13:01:54.891" v="83"/>
        <pc:sldMkLst>
          <pc:docMk/>
          <pc:sldMk cId="4079873838" sldId="260"/>
        </pc:sldMkLst>
        <pc:picChg chg="add del mod">
          <ac:chgData name="Chris Farmer" userId="9cee68d32b889c96" providerId="LiveId" clId="{5118C075-5019-4977-8BB8-C4D448F4557F}" dt="2021-11-10T20:34:15.114" v="20" actId="478"/>
          <ac:picMkLst>
            <pc:docMk/>
            <pc:sldMk cId="4079873838" sldId="260"/>
            <ac:picMk id="3" creationId="{2253C981-9B94-4F78-853C-8DBA224B32E9}"/>
          </ac:picMkLst>
        </pc:picChg>
        <pc:picChg chg="add mod modCrop">
          <ac:chgData name="Chris Farmer" userId="9cee68d32b889c96" providerId="LiveId" clId="{5118C075-5019-4977-8BB8-C4D448F4557F}" dt="2021-11-11T12:59:42.661" v="73" actId="1076"/>
          <ac:picMkLst>
            <pc:docMk/>
            <pc:sldMk cId="4079873838" sldId="260"/>
            <ac:picMk id="3" creationId="{B1C809F2-D292-469D-8A36-B85F68C11E7E}"/>
          </ac:picMkLst>
        </pc:picChg>
        <pc:picChg chg="add del mod">
          <ac:chgData name="Chris Farmer" userId="9cee68d32b889c96" providerId="LiveId" clId="{5118C075-5019-4977-8BB8-C4D448F4557F}" dt="2021-11-10T20:34:15.114" v="20" actId="478"/>
          <ac:picMkLst>
            <pc:docMk/>
            <pc:sldMk cId="4079873838" sldId="260"/>
            <ac:picMk id="5" creationId="{B9442C36-3670-4841-960C-07F0455EDC27}"/>
          </ac:picMkLst>
        </pc:picChg>
        <pc:picChg chg="add del mod">
          <ac:chgData name="Chris Farmer" userId="9cee68d32b889c96" providerId="LiveId" clId="{5118C075-5019-4977-8BB8-C4D448F4557F}" dt="2021-11-11T12:58:52.887" v="65" actId="478"/>
          <ac:picMkLst>
            <pc:docMk/>
            <pc:sldMk cId="4079873838" sldId="260"/>
            <ac:picMk id="7" creationId="{79EBAD86-A887-45C5-8F02-44FB439B02CC}"/>
          </ac:picMkLst>
        </pc:picChg>
        <pc:picChg chg="add del mod">
          <ac:chgData name="Chris Farmer" userId="9cee68d32b889c96" providerId="LiveId" clId="{5118C075-5019-4977-8BB8-C4D448F4557F}" dt="2021-11-11T12:57:51.772" v="59" actId="478"/>
          <ac:picMkLst>
            <pc:docMk/>
            <pc:sldMk cId="4079873838" sldId="260"/>
            <ac:picMk id="9" creationId="{9EFD7614-E683-4590-A1C6-8EA60CD4B54C}"/>
          </ac:picMkLst>
        </pc:picChg>
      </pc:sldChg>
      <pc:sldChg chg="addSp delSp modSp new mod ord modTransition setBg">
        <pc:chgData name="Chris Farmer" userId="9cee68d32b889c96" providerId="LiveId" clId="{5118C075-5019-4977-8BB8-C4D448F4557F}" dt="2021-11-11T13:01:54.891" v="83"/>
        <pc:sldMkLst>
          <pc:docMk/>
          <pc:sldMk cId="2998603590" sldId="261"/>
        </pc:sldMkLst>
        <pc:spChg chg="add del">
          <ac:chgData name="Chris Farmer" userId="9cee68d32b889c96" providerId="LiveId" clId="{5118C075-5019-4977-8BB8-C4D448F4557F}" dt="2021-11-10T20:35:50.169" v="38" actId="26606"/>
          <ac:spMkLst>
            <pc:docMk/>
            <pc:sldMk cId="2998603590" sldId="261"/>
            <ac:spMk id="8" creationId="{A5D0B0D3-D735-4619-AA45-B57B791E1744}"/>
          </ac:spMkLst>
        </pc:spChg>
        <pc:spChg chg="add del">
          <ac:chgData name="Chris Farmer" userId="9cee68d32b889c96" providerId="LiveId" clId="{5118C075-5019-4977-8BB8-C4D448F4557F}" dt="2021-11-10T20:35:55.305" v="40" actId="26606"/>
          <ac:spMkLst>
            <pc:docMk/>
            <pc:sldMk cId="2998603590" sldId="261"/>
            <ac:spMk id="10" creationId="{8972B65B-8AFA-4B5C-BFC6-E443F37775FF}"/>
          </ac:spMkLst>
        </pc:spChg>
        <pc:spChg chg="add del">
          <ac:chgData name="Chris Farmer" userId="9cee68d32b889c96" providerId="LiveId" clId="{5118C075-5019-4977-8BB8-C4D448F4557F}" dt="2021-11-10T20:35:55.305" v="40" actId="26606"/>
          <ac:spMkLst>
            <pc:docMk/>
            <pc:sldMk cId="2998603590" sldId="261"/>
            <ac:spMk id="11" creationId="{A5D0B0D3-D735-4619-AA45-B57B791E1744}"/>
          </ac:spMkLst>
        </pc:spChg>
        <pc:spChg chg="add del">
          <ac:chgData name="Chris Farmer" userId="9cee68d32b889c96" providerId="LiveId" clId="{5118C075-5019-4977-8BB8-C4D448F4557F}" dt="2021-11-10T20:35:55.305" v="40" actId="26606"/>
          <ac:spMkLst>
            <pc:docMk/>
            <pc:sldMk cId="2998603590" sldId="261"/>
            <ac:spMk id="12" creationId="{286E5E1D-FD49-448F-83C8-E06466BE54BB}"/>
          </ac:spMkLst>
        </pc:spChg>
        <pc:spChg chg="add del">
          <ac:chgData name="Chris Farmer" userId="9cee68d32b889c96" providerId="LiveId" clId="{5118C075-5019-4977-8BB8-C4D448F4557F}" dt="2021-11-10T20:35:59.083" v="42" actId="26606"/>
          <ac:spMkLst>
            <pc:docMk/>
            <pc:sldMk cId="2998603590" sldId="261"/>
            <ac:spMk id="23" creationId="{A5D0B0D3-D735-4619-AA45-B57B791E1744}"/>
          </ac:spMkLst>
        </pc:spChg>
        <pc:spChg chg="add del">
          <ac:chgData name="Chris Farmer" userId="9cee68d32b889c96" providerId="LiveId" clId="{5118C075-5019-4977-8BB8-C4D448F4557F}" dt="2021-11-10T20:35:59.083" v="42" actId="26606"/>
          <ac:spMkLst>
            <pc:docMk/>
            <pc:sldMk cId="2998603590" sldId="261"/>
            <ac:spMk id="24" creationId="{3D505D40-32E9-4C48-81F8-AD80433BE6B7}"/>
          </ac:spMkLst>
        </pc:spChg>
        <pc:spChg chg="add">
          <ac:chgData name="Chris Farmer" userId="9cee68d32b889c96" providerId="LiveId" clId="{5118C075-5019-4977-8BB8-C4D448F4557F}" dt="2021-11-10T20:35:59.086" v="43" actId="26606"/>
          <ac:spMkLst>
            <pc:docMk/>
            <pc:sldMk cId="2998603590" sldId="261"/>
            <ac:spMk id="33" creationId="{A5D0B0D3-D735-4619-AA45-B57B791E1744}"/>
          </ac:spMkLst>
        </pc:spChg>
        <pc:grpChg chg="add del">
          <ac:chgData name="Chris Farmer" userId="9cee68d32b889c96" providerId="LiveId" clId="{5118C075-5019-4977-8BB8-C4D448F4557F}" dt="2021-11-10T20:35:55.305" v="40" actId="26606"/>
          <ac:grpSpMkLst>
            <pc:docMk/>
            <pc:sldMk cId="2998603590" sldId="261"/>
            <ac:grpSpMk id="14" creationId="{D82E7BA0-A7BA-4C61-9D6F-5345A540569F}"/>
          </ac:grpSpMkLst>
        </pc:grpChg>
        <pc:grpChg chg="add del">
          <ac:chgData name="Chris Farmer" userId="9cee68d32b889c96" providerId="LiveId" clId="{5118C075-5019-4977-8BB8-C4D448F4557F}" dt="2021-11-10T20:35:59.083" v="42" actId="26606"/>
          <ac:grpSpMkLst>
            <pc:docMk/>
            <pc:sldMk cId="2998603590" sldId="261"/>
            <ac:grpSpMk id="25" creationId="{C507BF36-B92B-4CAC-BCA7-8364B51E1F09}"/>
          </ac:grpSpMkLst>
        </pc:grpChg>
        <pc:picChg chg="add mod">
          <ac:chgData name="Chris Farmer" userId="9cee68d32b889c96" providerId="LiveId" clId="{5118C075-5019-4977-8BB8-C4D448F4557F}" dt="2021-11-10T20:35:59.086" v="43" actId="26606"/>
          <ac:picMkLst>
            <pc:docMk/>
            <pc:sldMk cId="2998603590" sldId="261"/>
            <ac:picMk id="3" creationId="{A5DB1BC7-4384-4304-9120-9E06F12AABF9}"/>
          </ac:picMkLst>
        </pc:picChg>
      </pc:sldChg>
      <pc:sldChg chg="addSp modSp new mod ord modTransition setBg">
        <pc:chgData name="Chris Farmer" userId="9cee68d32b889c96" providerId="LiveId" clId="{5118C075-5019-4977-8BB8-C4D448F4557F}" dt="2021-11-11T13:01:54.891" v="83"/>
        <pc:sldMkLst>
          <pc:docMk/>
          <pc:sldMk cId="2610010267" sldId="262"/>
        </pc:sldMkLst>
        <pc:spChg chg="add">
          <ac:chgData name="Chris Farmer" userId="9cee68d32b889c96" providerId="LiveId" clId="{5118C075-5019-4977-8BB8-C4D448F4557F}" dt="2021-11-10T20:36:27.148" v="48" actId="26606"/>
          <ac:spMkLst>
            <pc:docMk/>
            <pc:sldMk cId="2610010267" sldId="262"/>
            <ac:spMk id="8" creationId="{A5D0B0D3-D735-4619-AA45-B57B791E1744}"/>
          </ac:spMkLst>
        </pc:spChg>
        <pc:picChg chg="add mod">
          <ac:chgData name="Chris Farmer" userId="9cee68d32b889c96" providerId="LiveId" clId="{5118C075-5019-4977-8BB8-C4D448F4557F}" dt="2021-11-10T20:36:27.148" v="48" actId="26606"/>
          <ac:picMkLst>
            <pc:docMk/>
            <pc:sldMk cId="2610010267" sldId="262"/>
            <ac:picMk id="3" creationId="{885A9687-1C8E-4B5E-8E67-75086070FB95}"/>
          </ac:picMkLst>
        </pc:picChg>
      </pc:sldChg>
      <pc:sldChg chg="addSp modSp new mod modTransition setBg">
        <pc:chgData name="Chris Farmer" userId="9cee68d32b889c96" providerId="LiveId" clId="{5118C075-5019-4977-8BB8-C4D448F4557F}" dt="2021-11-11T13:01:54.891" v="83"/>
        <pc:sldMkLst>
          <pc:docMk/>
          <pc:sldMk cId="3069667944" sldId="263"/>
        </pc:sldMkLst>
        <pc:spChg chg="add">
          <ac:chgData name="Chris Farmer" userId="9cee68d32b889c96" providerId="LiveId" clId="{5118C075-5019-4977-8BB8-C4D448F4557F}" dt="2021-11-11T12:58:32.518" v="64" actId="26606"/>
          <ac:spMkLst>
            <pc:docMk/>
            <pc:sldMk cId="3069667944" sldId="263"/>
            <ac:spMk id="8" creationId="{A5D0B0D3-D735-4619-AA45-B57B791E1744}"/>
          </ac:spMkLst>
        </pc:spChg>
        <pc:spChg chg="add">
          <ac:chgData name="Chris Farmer" userId="9cee68d32b889c96" providerId="LiveId" clId="{5118C075-5019-4977-8BB8-C4D448F4557F}" dt="2021-11-11T12:58:32.518" v="64" actId="26606"/>
          <ac:spMkLst>
            <pc:docMk/>
            <pc:sldMk cId="3069667944" sldId="263"/>
            <ac:spMk id="10" creationId="{CF7F2079-504C-499A-A644-58F4DDC7643B}"/>
          </ac:spMkLst>
        </pc:spChg>
        <pc:spChg chg="add">
          <ac:chgData name="Chris Farmer" userId="9cee68d32b889c96" providerId="LiveId" clId="{5118C075-5019-4977-8BB8-C4D448F4557F}" dt="2021-11-11T12:58:32.518" v="64" actId="26606"/>
          <ac:spMkLst>
            <pc:docMk/>
            <pc:sldMk cId="3069667944" sldId="263"/>
            <ac:spMk id="12" creationId="{3D505D40-32E9-4C48-81F8-AD80433BE6B7}"/>
          </ac:spMkLst>
        </pc:spChg>
        <pc:grpChg chg="add">
          <ac:chgData name="Chris Farmer" userId="9cee68d32b889c96" providerId="LiveId" clId="{5118C075-5019-4977-8BB8-C4D448F4557F}" dt="2021-11-11T12:58:32.518" v="64" actId="26606"/>
          <ac:grpSpMkLst>
            <pc:docMk/>
            <pc:sldMk cId="3069667944" sldId="263"/>
            <ac:grpSpMk id="14" creationId="{C507BF36-B92B-4CAC-BCA7-8364B51E1F09}"/>
          </ac:grpSpMkLst>
        </pc:grpChg>
        <pc:picChg chg="add mod">
          <ac:chgData name="Chris Farmer" userId="9cee68d32b889c96" providerId="LiveId" clId="{5118C075-5019-4977-8BB8-C4D448F4557F}" dt="2021-11-11T12:58:32.518" v="64" actId="26606"/>
          <ac:picMkLst>
            <pc:docMk/>
            <pc:sldMk cId="3069667944" sldId="263"/>
            <ac:picMk id="3" creationId="{BF399489-0F7F-4446-9556-5ECE8A1BAA1C}"/>
          </ac:picMkLst>
        </pc:picChg>
      </pc:sldChg>
      <pc:sldChg chg="delSp add modTransition setBg delDesignElem">
        <pc:chgData name="Chris Farmer" userId="9cee68d32b889c96" providerId="LiveId" clId="{5118C075-5019-4977-8BB8-C4D448F4557F}" dt="2021-11-11T13:01:54.891" v="83"/>
        <pc:sldMkLst>
          <pc:docMk/>
          <pc:sldMk cId="2698108774" sldId="264"/>
        </pc:sldMkLst>
        <pc:spChg chg="del">
          <ac:chgData name="Chris Farmer" userId="9cee68d32b889c96" providerId="LiveId" clId="{5118C075-5019-4977-8BB8-C4D448F4557F}" dt="2021-11-11T13:00:25.103" v="75"/>
          <ac:spMkLst>
            <pc:docMk/>
            <pc:sldMk cId="2698108774" sldId="264"/>
            <ac:spMk id="8" creationId="{A5D0B0D3-D735-4619-AA45-B57B791E1744}"/>
          </ac:spMkLst>
        </pc:spChg>
      </pc:sldChg>
      <pc:sldChg chg="addSp delSp modSp new mod setBg">
        <pc:chgData name="Chris Farmer" userId="9cee68d32b889c96" providerId="LiveId" clId="{5118C075-5019-4977-8BB8-C4D448F4557F}" dt="2021-11-11T13:23:41.475" v="90" actId="26606"/>
        <pc:sldMkLst>
          <pc:docMk/>
          <pc:sldMk cId="1040772701" sldId="265"/>
        </pc:sldMkLst>
        <pc:spChg chg="add del">
          <ac:chgData name="Chris Farmer" userId="9cee68d32b889c96" providerId="LiveId" clId="{5118C075-5019-4977-8BB8-C4D448F4557F}" dt="2021-11-11T13:23:41.475" v="89" actId="26606"/>
          <ac:spMkLst>
            <pc:docMk/>
            <pc:sldMk cId="1040772701" sldId="265"/>
            <ac:spMk id="8" creationId="{C387374F-F6AC-498C-A0BC-3B6AE9F7DAE0}"/>
          </ac:spMkLst>
        </pc:spChg>
        <pc:spChg chg="add">
          <ac:chgData name="Chris Farmer" userId="9cee68d32b889c96" providerId="LiveId" clId="{5118C075-5019-4977-8BB8-C4D448F4557F}" dt="2021-11-11T13:23:41.475" v="90" actId="26606"/>
          <ac:spMkLst>
            <pc:docMk/>
            <pc:sldMk cId="1040772701" sldId="265"/>
            <ac:spMk id="10" creationId="{A5D0B0D3-D735-4619-AA45-B57B791E1744}"/>
          </ac:spMkLst>
        </pc:spChg>
        <pc:picChg chg="add mod">
          <ac:chgData name="Chris Farmer" userId="9cee68d32b889c96" providerId="LiveId" clId="{5118C075-5019-4977-8BB8-C4D448F4557F}" dt="2021-11-11T13:23:41.475" v="90" actId="26606"/>
          <ac:picMkLst>
            <pc:docMk/>
            <pc:sldMk cId="1040772701" sldId="265"/>
            <ac:picMk id="3" creationId="{D5985538-F2F7-4EF4-8D3A-E90EE591B95A}"/>
          </ac:picMkLst>
        </pc:picChg>
      </pc:sldChg>
      <pc:sldMasterChg chg="modTransition modSldLayout">
        <pc:chgData name="Chris Farmer" userId="9cee68d32b889c96" providerId="LiveId" clId="{5118C075-5019-4977-8BB8-C4D448F4557F}" dt="2021-11-11T13:01:54.891" v="83"/>
        <pc:sldMasterMkLst>
          <pc:docMk/>
          <pc:sldMasterMk cId="2288177592" sldId="2147483751"/>
        </pc:sldMasterMkLst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3274718437" sldId="2147483740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3034818600" sldId="2147483741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2270696104" sldId="2147483742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807292112" sldId="2147483743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414105945" sldId="2147483744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413903806" sldId="2147483745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3326384222" sldId="2147483746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2997084923" sldId="2147483747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3210896898" sldId="2147483748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57318905" sldId="2147483749"/>
          </pc:sldLayoutMkLst>
        </pc:sldLayoutChg>
        <pc:sldLayoutChg chg="modTransition">
          <pc:chgData name="Chris Farmer" userId="9cee68d32b889c96" providerId="LiveId" clId="{5118C075-5019-4977-8BB8-C4D448F4557F}" dt="2021-11-11T13:01:54.891" v="83"/>
          <pc:sldLayoutMkLst>
            <pc:docMk/>
            <pc:sldMasterMk cId="2288177592" sldId="2147483751"/>
            <pc:sldLayoutMk cId="3184156133" sldId="214748375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3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72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9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70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08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3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1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8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06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7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C7B84-2D76-4C47-8C31-A00CB8745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589788"/>
            <a:ext cx="4884481" cy="2510921"/>
          </a:xfrm>
        </p:spPr>
        <p:txBody>
          <a:bodyPr>
            <a:normAutofit/>
          </a:bodyPr>
          <a:lstStyle/>
          <a:p>
            <a:r>
              <a:rPr lang="en-GB"/>
              <a:t>Poppy Field</a:t>
            </a:r>
          </a:p>
        </p:txBody>
      </p:sp>
      <p:grpSp>
        <p:nvGrpSpPr>
          <p:cNvPr id="31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2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4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52C2BA4-3BBE-4D22-A0D9-8D2A7B8F1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5918708"/>
            <a:ext cx="4187283" cy="93929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38F7427-45DC-4FB5-B017-EDE30962A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r="26360" b="2"/>
          <a:stretch/>
        </p:blipFill>
        <p:spPr>
          <a:xfrm rot="5400000">
            <a:off x="6217036" y="587425"/>
            <a:ext cx="5172759" cy="5683149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2AA7049-B18D-49D6-AD7D-DBB9E19F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713190" y="-534982"/>
            <a:ext cx="943826" cy="2013794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50DB66-16D1-4953-A6E3-FCA3DC5F2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35690" y="349252"/>
            <a:ext cx="886142" cy="693398"/>
            <a:chOff x="10948005" y="3379098"/>
            <a:chExt cx="868640" cy="679702"/>
          </a:xfrm>
          <a:solidFill>
            <a:schemeClr val="accent6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698AB2F-1D17-4249-81CB-9A41D46B8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5301961-8687-4ADB-8043-4065F470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Graphic 15">
              <a:extLst>
                <a:ext uri="{FF2B5EF4-FFF2-40B4-BE49-F238E27FC236}">
                  <a16:creationId xmlns:a16="http://schemas.microsoft.com/office/drawing/2014/main" id="{9DC20816-893A-4201-AA91-22F71E46F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Graphic 15">
              <a:extLst>
                <a:ext uri="{FF2B5EF4-FFF2-40B4-BE49-F238E27FC236}">
                  <a16:creationId xmlns:a16="http://schemas.microsoft.com/office/drawing/2014/main" id="{866D1F4E-BA21-44F3-A97A-E979C5FE7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35EADCB-1DB5-4B69-892B-14567F528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41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red&#10;&#10;Description automatically generated">
            <a:extLst>
              <a:ext uri="{FF2B5EF4-FFF2-40B4-BE49-F238E27FC236}">
                <a16:creationId xmlns:a16="http://schemas.microsoft.com/office/drawing/2014/main" id="{885A9687-1C8E-4B5E-8E67-75086070F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EEA9EA97-0A5C-4576-AFCA-1355101A0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17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52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 descr="A picture containing grass, outdoor, field, red&#10;&#10;Description automatically generated">
            <a:extLst>
              <a:ext uri="{FF2B5EF4-FFF2-40B4-BE49-F238E27FC236}">
                <a16:creationId xmlns:a16="http://schemas.microsoft.com/office/drawing/2014/main" id="{885A9687-1C8E-4B5E-8E67-75086070F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 descr="A group of red and white flowers&#10;&#10;Description automatically generated with low confidence">
            <a:extLst>
              <a:ext uri="{FF2B5EF4-FFF2-40B4-BE49-F238E27FC236}">
                <a16:creationId xmlns:a16="http://schemas.microsoft.com/office/drawing/2014/main" id="{4E16F126-8773-46D5-B4B0-D57ADBF32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" b="28498"/>
          <a:stretch/>
        </p:blipFill>
        <p:spPr>
          <a:xfrm>
            <a:off x="530973" y="501650"/>
            <a:ext cx="11129649" cy="58546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47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 descr="A group of red flowers&#10;&#10;Description automatically generated with medium confidence">
            <a:extLst>
              <a:ext uri="{FF2B5EF4-FFF2-40B4-BE49-F238E27FC236}">
                <a16:creationId xmlns:a16="http://schemas.microsoft.com/office/drawing/2014/main" id="{BF399489-0F7F-4446-9556-5ECE8A1BA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r="36045"/>
          <a:stretch/>
        </p:blipFill>
        <p:spPr>
          <a:xfrm rot="5400000">
            <a:off x="3168448" y="-2135825"/>
            <a:ext cx="5854699" cy="1112964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6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 descr="A picture containing grass, field, outdoor, grassy&#10;&#10;Description automatically generated">
            <a:extLst>
              <a:ext uri="{FF2B5EF4-FFF2-40B4-BE49-F238E27FC236}">
                <a16:creationId xmlns:a16="http://schemas.microsoft.com/office/drawing/2014/main" id="{D5985538-F2F7-4EF4-8D3A-E90EE591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 descr="A field of red flowers&#10;&#10;Description automatically generated with medium confidence">
            <a:extLst>
              <a:ext uri="{FF2B5EF4-FFF2-40B4-BE49-F238E27FC236}">
                <a16:creationId xmlns:a16="http://schemas.microsoft.com/office/drawing/2014/main" id="{A5DB1BC7-4384-4304-9120-9E06F12AA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9" b="134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EE1A77B-E49D-4F1C-B414-BED5EDA95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6907" y="860213"/>
            <a:ext cx="6854613" cy="5140960"/>
          </a:xfrm>
          <a:prstGeom prst="rect">
            <a:avLst/>
          </a:prstGeom>
        </p:spPr>
      </p:pic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6E3-E66E-4012-AB25-00FC6DA06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9347" y="860213"/>
            <a:ext cx="6854614" cy="5140960"/>
          </a:xfrm>
        </p:spPr>
      </p:pic>
    </p:spTree>
    <p:extLst>
      <p:ext uri="{BB962C8B-B14F-4D97-AF65-F5344CB8AC3E}">
        <p14:creationId xmlns:p14="http://schemas.microsoft.com/office/powerpoint/2010/main" val="25697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B1C809F2-D292-469D-8A36-B85F68C11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929" r="27041"/>
          <a:stretch/>
        </p:blipFill>
        <p:spPr>
          <a:xfrm rot="5400000">
            <a:off x="2371370" y="-649015"/>
            <a:ext cx="7449261" cy="81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Avenir Next LT Pro Light</vt:lpstr>
      <vt:lpstr>Georgia Pro Semibold</vt:lpstr>
      <vt:lpstr>RocaVTI</vt:lpstr>
      <vt:lpstr>Poppy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Poppy Field</dc:title>
  <dc:creator>Chris Farmer</dc:creator>
  <cp:lastModifiedBy>Chris Farmer</cp:lastModifiedBy>
  <cp:revision>1</cp:revision>
  <dcterms:created xsi:type="dcterms:W3CDTF">2021-11-09T11:24:49Z</dcterms:created>
  <dcterms:modified xsi:type="dcterms:W3CDTF">2021-11-11T13:23:48Z</dcterms:modified>
</cp:coreProperties>
</file>