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0" r:id="rId4"/>
    <p:sldId id="303" r:id="rId5"/>
    <p:sldId id="311" r:id="rId6"/>
    <p:sldId id="314" r:id="rId7"/>
    <p:sldId id="316" r:id="rId8"/>
    <p:sldId id="318" r:id="rId9"/>
    <p:sldId id="322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0C6"/>
    <a:srgbClr val="8F8066"/>
    <a:srgbClr val="F7AB5C"/>
    <a:srgbClr val="889CBC"/>
    <a:srgbClr val="E5DFD0"/>
    <a:srgbClr val="D0C4AB"/>
    <a:srgbClr val="BCAC9C"/>
    <a:srgbClr val="B79E90"/>
    <a:srgbClr val="C1A3A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E2BA0-F257-471B-AA5B-4AC091A089AC}" v="19" dt="2021-07-27T09:29:19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E1D4-C340-4769-ABB2-85CA71C52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35BE7-E210-48F8-933C-EB4D841A2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FEF78-2C6C-4B96-9C87-0878628A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3E0F7-29DC-44A2-86B8-51E04723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5172E-EEB0-42B3-9487-13FED575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1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D42D-FD26-4F56-A62C-477915F0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AC733-8D2D-4631-8C14-3E10361C7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A56D-DA19-4057-B0B2-113C2C59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AFF8F-643A-4B2B-8491-C9E68718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E32C4-DD34-44DA-890E-371CE5C1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05AF3-F1AF-40B9-BE78-B707A62BD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C02F9-1AA4-49AC-9A47-CF606C73A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7534E-C59C-4748-9236-BB360733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7C0BA-2ADC-412A-88CC-69C96FA4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38FFA-3607-42B4-AE3D-3AED40AA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1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90ED-50DD-447E-B739-53CCD3F0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9F4C-8A70-433E-BD7A-A4D0D3FDC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E471F-5F99-416B-8204-83FFF5CE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2556-C797-485C-B715-99E8739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CEA52-DF48-4C91-B600-73BF6A83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0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AD0D-1EB1-4157-8D45-90AC6B12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B59F1-9BDB-4267-AB3E-DF6ED296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6F820-C736-4510-8678-28C4F51C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7F21-786C-4685-9D88-9D4BA538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0DC1A-C3C0-44EA-A67A-EB798F2D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642C-71DD-4B0F-848F-1DF78EEC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003E-6160-4855-A45B-3D4031B20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81A56-0ABD-4F02-BCAB-F87B9CA48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C83A6-0C68-4F1D-99EF-DE8E1DC8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5EBA0-695F-408F-828F-DA8377616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383F9-E4B5-4980-818B-2350D72F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DD6B-ADAD-4741-B7BE-197F231D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57010-D814-4DBC-AB9E-56E05B70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3E9BA-F821-46C8-91A8-3E4DDE904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57B01-DAD2-4C35-B635-1ECAD3F3F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437C5-E905-44FE-884F-20D63E694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CB4FB-5B6B-4095-A5DF-BA21A5CA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A4300-3C98-4A70-B0DC-457935A0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137E8-C1AD-41C2-A1FC-00EA7287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7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35E-95D7-4477-B804-74733D70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710A0-6428-4D4B-9822-5EFD0A17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3C5C6-2AA8-4000-B9AE-6090A804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8CED5-C564-49F7-BA32-14ECCFCC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4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2D2AC-B097-49FC-BF89-1BAEDB78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9BE96-2B99-404F-8F96-56DBDC79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DF73D-4BA9-494E-A92C-964393B6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4EB2-B19B-464B-A2D6-31677330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68C5-02EA-41DD-BC22-3C864C8C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57BE4-95C0-48B4-9FAB-2A16F4492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53515-3092-4215-9157-E0659E83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CBDB4-2DB7-4FD2-9DA6-FD4E4868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9200B-83EA-4C2C-A2C9-5357650F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9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28B-A071-473A-917D-D44E36B6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546C7-E744-4993-A507-B36E1959B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95AD7-1903-4AA1-83F6-54DEE568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B4918-F008-4DB1-A738-169EB680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31788-BC62-4883-9049-E3CB88FF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396C4-ACF3-4ACC-BE68-92470C2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6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80BD2-BAD1-4EDF-83C0-F779915A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30A38-928F-4E48-853B-23CCAA1BD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F8BF-C51B-47D5-83B9-9D4D733FD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FAFB-389C-4EBC-B644-8FC38FBC944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1AE64-FF8F-4A6C-9240-F09574545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08CF-0BDC-41EE-B665-318B56497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552D4-A2C5-465A-B9C0-69C1BB4BC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A7D8B-D461-4235-9DB6-A1F6ECADD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1" b="15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BDB4A-C916-474D-BC64-AEC6ED11D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en-GB" sz="8000" dirty="0"/>
              <a:t>What Must I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88FED-E933-47B9-81E3-F562B6E1B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Autofit/>
          </a:bodyPr>
          <a:lstStyle/>
          <a:p>
            <a:r>
              <a:rPr lang="en-GB" sz="3600" dirty="0"/>
              <a:t>Part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EA3A5-97C9-4B1E-8F5C-A303ABF633AE}"/>
              </a:ext>
            </a:extLst>
          </p:cNvPr>
          <p:cNvSpPr txBox="1"/>
          <p:nvPr/>
        </p:nvSpPr>
        <p:spPr>
          <a:xfrm>
            <a:off x="450909" y="6224522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All images taken from Pixabay for free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778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art, Water, Stone Heart, Nature, Balance, Stones">
            <a:extLst>
              <a:ext uri="{FF2B5EF4-FFF2-40B4-BE49-F238E27FC236}">
                <a16:creationId xmlns:a16="http://schemas.microsoft.com/office/drawing/2014/main" id="{8F9F09B8-EF12-4447-8320-C2E7853CF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9"/>
          <a:stretch/>
        </p:blipFill>
        <p:spPr bwMode="auto">
          <a:xfrm>
            <a:off x="569752" y="1334278"/>
            <a:ext cx="7211979" cy="54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1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D629-3D0E-43FD-9907-BC844947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– What Must I Do?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26281-51E9-4212-9CD0-A358B153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0" y="1616076"/>
            <a:ext cx="48895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Luke 10:25-28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must I do to inherit eternal life?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can’t – it is God’s grace!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can respond in love once we experience this – loving God and loving our neighbour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8D097-0FC6-4AC6-BDD9-86CF4816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1945" y="2869034"/>
            <a:ext cx="2046998" cy="38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34A3-4B59-4F96-973B-853C019F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Must I Do?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ABAF-A27B-4872-B738-2CE4FDD8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596" y="1548787"/>
            <a:ext cx="5128004" cy="4759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Luke 18:18-30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Parallel accounts in Matthew 19:16-30 and Mark 10:17-31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Straight after the children coming to Jesus in all three accounts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Jesus says that God’s Kingdom belongs to people like </a:t>
            </a:r>
            <a:r>
              <a:rPr lang="en-GB" sz="2400" i="1" dirty="0"/>
              <a:t>children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	What Do You Depend 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EF425-363F-4E46-88E1-BF22C7D8B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630" y="3193719"/>
            <a:ext cx="2609408" cy="3299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CE31C0-E031-41DE-B7A0-416621E2C766}"/>
              </a:ext>
            </a:extLst>
          </p:cNvPr>
          <p:cNvSpPr/>
          <p:nvPr/>
        </p:nvSpPr>
        <p:spPr>
          <a:xfrm>
            <a:off x="209725" y="3053593"/>
            <a:ext cx="687897" cy="8053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9747F-0EEA-4E69-B90B-DA5F398E1DB2}"/>
              </a:ext>
            </a:extLst>
          </p:cNvPr>
          <p:cNvSpPr/>
          <p:nvPr/>
        </p:nvSpPr>
        <p:spPr>
          <a:xfrm>
            <a:off x="2413699" y="3566720"/>
            <a:ext cx="687897" cy="8053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900E2B-C01A-4315-AFAC-E30B65F76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6269" t="260" r="40061" b="-260"/>
          <a:stretch/>
        </p:blipFill>
        <p:spPr>
          <a:xfrm flipH="1">
            <a:off x="244207" y="2080181"/>
            <a:ext cx="6971949" cy="4044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AFF9B-0206-42E4-BA33-5E0F07C5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Who am I? (</a:t>
            </a:r>
            <a:r>
              <a:rPr lang="en-US" b="1" dirty="0" err="1"/>
              <a:t>vv</a:t>
            </a:r>
            <a:r>
              <a:rPr lang="en-US" b="1" dirty="0"/>
              <a:t> 18-19) </a:t>
            </a:r>
            <a:br>
              <a:rPr lang="en-US" dirty="0"/>
            </a:br>
            <a:r>
              <a:rPr lang="en-US" dirty="0"/>
              <a:t>	– Do I depend on who I am?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6FD2-32DD-4E5E-885C-7C2FCC06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3" y="2141537"/>
            <a:ext cx="697195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‘Rich young ruler’ with no name given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big guy surrounded by little people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His identity is not enough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b="1" dirty="0"/>
              <a:t>Do you depend on who you are? On your good name? On your status?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97C4FC-7893-4DF5-9EB2-B8B0669402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233786" y="1843930"/>
            <a:ext cx="8114523" cy="4648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D809A-1D4E-45C0-8249-D61F3AAE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What About My Stuff? (</a:t>
            </a:r>
            <a:r>
              <a:rPr lang="en-US" b="1" dirty="0" err="1"/>
              <a:t>vv</a:t>
            </a:r>
            <a:r>
              <a:rPr lang="en-US" b="1" dirty="0"/>
              <a:t> 22) </a:t>
            </a:r>
            <a:br>
              <a:rPr lang="en-US" dirty="0"/>
            </a:br>
            <a:r>
              <a:rPr lang="en-US" dirty="0"/>
              <a:t>	– Do I depend on what I have?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6638-C69B-43B7-BFB9-ED1D6E67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6" y="2024743"/>
            <a:ext cx="8114523" cy="44498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Wealth was seen as God’s special blessing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Wealth negates the need for trust in and dependence on God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It is perfectly possible to own possessions and not be possessed by them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Have we made an idol of our possessions or our finances?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There is a real blessing in receiving help from others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304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094ED-6735-4015-8E73-9C72900410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396293" y="2026528"/>
            <a:ext cx="6649616" cy="4187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F8C159-0A91-4228-AE0F-C330E7AF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4. Our Dependent Neighbours (v 22) </a:t>
            </a:r>
            <a:br>
              <a:rPr lang="en-GB" dirty="0"/>
            </a:br>
            <a:r>
              <a:rPr lang="en-GB" dirty="0"/>
              <a:t>	 – Why bring the poor into this?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F4C9-7BBE-44A1-8B97-364301EF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1" y="3147309"/>
            <a:ext cx="6649616" cy="31695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Loving God looks like loving your neighbour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Everyone wins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When God asks something of us, our reactions tell us where our hearts really lie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9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9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1778-ACEB-4E33-BD99-CD60548D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Impossible? (</a:t>
            </a:r>
            <a:r>
              <a:rPr lang="en-US" b="1" dirty="0" err="1"/>
              <a:t>vv</a:t>
            </a:r>
            <a:r>
              <a:rPr lang="en-US" b="1" dirty="0"/>
              <a:t> 23-27) </a:t>
            </a:r>
            <a:br>
              <a:rPr lang="en-US" dirty="0"/>
            </a:br>
            <a:r>
              <a:rPr lang="en-US" dirty="0"/>
              <a:t>	</a:t>
            </a:r>
            <a:r>
              <a:rPr lang="en-GB" dirty="0"/>
              <a:t> – </a:t>
            </a:r>
            <a:r>
              <a:rPr lang="en-US" dirty="0"/>
              <a:t>It depends on the state of our hearts</a:t>
            </a:r>
            <a:endParaRPr lang="en-GB" dirty="0"/>
          </a:p>
        </p:txBody>
      </p:sp>
      <p:pic>
        <p:nvPicPr>
          <p:cNvPr id="2050" name="Picture 2" descr="Camel, Travel, Animals, Tunisia, Animal">
            <a:extLst>
              <a:ext uri="{FF2B5EF4-FFF2-40B4-BE49-F238E27FC236}">
                <a16:creationId xmlns:a16="http://schemas.microsoft.com/office/drawing/2014/main" id="{F2A83883-36C0-4B67-AA9B-888623AF63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1" y="1906816"/>
            <a:ext cx="4622965" cy="30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wing, Needle, Thread, Eye, Blue, Sewing Thread">
            <a:extLst>
              <a:ext uri="{FF2B5EF4-FFF2-40B4-BE49-F238E27FC236}">
                <a16:creationId xmlns:a16="http://schemas.microsoft.com/office/drawing/2014/main" id="{CC7964FA-A2D4-47E0-94F6-B442D814E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49" y="3343437"/>
            <a:ext cx="1250302" cy="1250302"/>
          </a:xfrm>
          <a:custGeom>
            <a:avLst/>
            <a:gdLst>
              <a:gd name="connsiteX0" fmla="*/ 0 w 1250302"/>
              <a:gd name="connsiteY0" fmla="*/ 0 h 1250302"/>
              <a:gd name="connsiteX1" fmla="*/ 1250302 w 1250302"/>
              <a:gd name="connsiteY1" fmla="*/ 0 h 1250302"/>
              <a:gd name="connsiteX2" fmla="*/ 1250302 w 1250302"/>
              <a:gd name="connsiteY2" fmla="*/ 1250302 h 1250302"/>
              <a:gd name="connsiteX3" fmla="*/ 0 w 1250302"/>
              <a:gd name="connsiteY3" fmla="*/ 1250302 h 1250302"/>
              <a:gd name="connsiteX4" fmla="*/ 0 w 1250302"/>
              <a:gd name="connsiteY4" fmla="*/ 0 h 125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302" h="1250302" extrusionOk="0">
                <a:moveTo>
                  <a:pt x="0" y="0"/>
                </a:moveTo>
                <a:cubicBezTo>
                  <a:pt x="352968" y="-65254"/>
                  <a:pt x="634175" y="92636"/>
                  <a:pt x="1250302" y="0"/>
                </a:cubicBezTo>
                <a:cubicBezTo>
                  <a:pt x="1148619" y="349100"/>
                  <a:pt x="1199676" y="709174"/>
                  <a:pt x="1250302" y="1250302"/>
                </a:cubicBezTo>
                <a:cubicBezTo>
                  <a:pt x="1007980" y="1242132"/>
                  <a:pt x="491508" y="1189980"/>
                  <a:pt x="0" y="1250302"/>
                </a:cubicBezTo>
                <a:cubicBezTo>
                  <a:pt x="-269" y="791837"/>
                  <a:pt x="-31693" y="546072"/>
                  <a:pt x="0" y="0"/>
                </a:cubicBezTo>
                <a:close/>
              </a:path>
            </a:pathLst>
          </a:custGeom>
          <a:noFill/>
          <a:ln>
            <a:solidFill>
              <a:srgbClr val="33261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5BFBB-D8A1-4865-99E6-D8B0AC7DF28E}"/>
              </a:ext>
            </a:extLst>
          </p:cNvPr>
          <p:cNvSpPr txBox="1"/>
          <p:nvPr/>
        </p:nvSpPr>
        <p:spPr>
          <a:xfrm>
            <a:off x="333568" y="5214553"/>
            <a:ext cx="62818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Is your heart inclined towards God? </a:t>
            </a:r>
          </a:p>
          <a:p>
            <a:r>
              <a:rPr lang="en-US" sz="2800" dirty="0"/>
              <a:t>Are you willing to depend utterly on him?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434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ck Climbing, Ropes, Rock Climber, Cliff, Protection">
            <a:extLst>
              <a:ext uri="{FF2B5EF4-FFF2-40B4-BE49-F238E27FC236}">
                <a16:creationId xmlns:a16="http://schemas.microsoft.com/office/drawing/2014/main" id="{41121FDE-1131-49EE-B7B5-2C3AE4C7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4" y="2714246"/>
            <a:ext cx="5329806" cy="35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E3881-FF7C-40C8-ACF8-008D857B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Are you ready for an Adventure of Dependence? (</a:t>
            </a:r>
            <a:r>
              <a:rPr lang="en-US" b="1" dirty="0" err="1"/>
              <a:t>vv</a:t>
            </a:r>
            <a:r>
              <a:rPr lang="en-US" b="1" dirty="0"/>
              <a:t> 28-30)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4E7A9-DF46-421B-A5A9-764E71AC2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833" y="3150750"/>
            <a:ext cx="4760167" cy="5565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Dependence on God works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4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art, Water, Stone Heart, Nature, Balance, Stones">
            <a:extLst>
              <a:ext uri="{FF2B5EF4-FFF2-40B4-BE49-F238E27FC236}">
                <a16:creationId xmlns:a16="http://schemas.microsoft.com/office/drawing/2014/main" id="{8F9F09B8-EF12-4447-8320-C2E7853CF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9"/>
          <a:stretch/>
        </p:blipFill>
        <p:spPr bwMode="auto">
          <a:xfrm>
            <a:off x="569752" y="1334278"/>
            <a:ext cx="7211979" cy="54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8263-B2C4-406A-BAB1-35E570FD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2" y="617609"/>
            <a:ext cx="7089397" cy="5640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do you depend 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depend on who you are?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depend on being good enough?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there anything that you would not forfeit for God?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your heart inclined towards God? Are you willing to depend utterly on him?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1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387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What Must I Do?</vt:lpstr>
      <vt:lpstr>Recap – What Must I Do? Part 1</vt:lpstr>
      <vt:lpstr>What Must I Do? Part 2</vt:lpstr>
      <vt:lpstr>1. Who am I? (vv 18-19)   – Do I depend on who I am?</vt:lpstr>
      <vt:lpstr>3. What About My Stuff? (vv 22)   – Do I depend on what I have?</vt:lpstr>
      <vt:lpstr>4. Our Dependent Neighbours (v 22)    – Why bring the poor into this? </vt:lpstr>
      <vt:lpstr>5. Impossible? (vv 23-27)    – It depends on the state of our hearts</vt:lpstr>
      <vt:lpstr>6. Are you ready for an Adventure of Dependence? (vv 28-30)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Must I Do?</dc:title>
  <dc:creator>Lucy Robinson</dc:creator>
  <cp:lastModifiedBy>kwillinghamhbc@outlook.com</cp:lastModifiedBy>
  <cp:revision>24</cp:revision>
  <dcterms:created xsi:type="dcterms:W3CDTF">2021-06-25T13:37:11Z</dcterms:created>
  <dcterms:modified xsi:type="dcterms:W3CDTF">2021-07-27T10:12:28Z</dcterms:modified>
</cp:coreProperties>
</file>