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59" r:id="rId5"/>
    <p:sldId id="257" r:id="rId6"/>
    <p:sldId id="262" r:id="rId7"/>
    <p:sldId id="286" r:id="rId8"/>
    <p:sldId id="287" r:id="rId9"/>
    <p:sldId id="288" r:id="rId10"/>
    <p:sldId id="256" r:id="rId11"/>
    <p:sldId id="290" r:id="rId12"/>
    <p:sldId id="277" r:id="rId13"/>
    <p:sldId id="289" r:id="rId14"/>
    <p:sldId id="263" r:id="rId15"/>
    <p:sldId id="26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27558-4020-4710-89CA-C7F5324D7128}" v="41" dt="2020-05-22T11:16:10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35" d="100"/>
          <a:sy n="35" d="100"/>
        </p:scale>
        <p:origin x="84" y="924"/>
      </p:cViewPr>
      <p:guideLst/>
    </p:cSldViewPr>
  </p:slideViewPr>
  <p:outlineViewPr>
    <p:cViewPr>
      <p:scale>
        <a:sx n="33" d="100"/>
        <a:sy n="33" d="100"/>
      </p:scale>
      <p:origin x="0" y="-54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1057-88E3-4F5F-A3C8-447831ACC3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5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1057-88E3-4F5F-A3C8-447831ACC3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7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emoticon-quite-quiet-shoo-25532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commons.wikimedia.org/wiki/File:SMirC-silent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gillfielding.com/dvd/paint-splod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gillfielding.com/dvd/paint-splod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://www.askgillfielding.com/dvd/paint-splod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5 Your religion may not help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1:26-27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6C11-6CAD-43AC-8089-594DCDFA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your faith to show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B6903-5D2F-4C66-8A7D-8F8044AFE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1" rtl="0"/>
            <a:r>
              <a:rPr lang="en-GB" dirty="0"/>
              <a:t>But show in the right way</a:t>
            </a:r>
          </a:p>
          <a:p>
            <a:pPr marR="0" lvl="0" rtl="0"/>
            <a:r>
              <a:rPr lang="en-GB" dirty="0"/>
              <a:t>‘Religion’ is the overflow from what you believe </a:t>
            </a:r>
          </a:p>
          <a:p>
            <a:pPr marR="0" lvl="1" rtl="0"/>
            <a:r>
              <a:rPr lang="en-GB" dirty="0"/>
              <a:t>Pure religion is shown in 3 ways</a:t>
            </a:r>
          </a:p>
          <a:p>
            <a:pPr marR="0" lvl="2" rtl="0"/>
            <a:r>
              <a:rPr lang="en-GB" dirty="0"/>
              <a:t>Controlling your tongue</a:t>
            </a:r>
          </a:p>
          <a:p>
            <a:pPr marR="0" lvl="2" rtl="0"/>
            <a:r>
              <a:rPr lang="en-GB" dirty="0"/>
              <a:t>Tending the needs of the poor</a:t>
            </a:r>
          </a:p>
          <a:p>
            <a:pPr marR="0" lvl="2" rtl="0"/>
            <a:r>
              <a:rPr lang="en-GB" dirty="0"/>
              <a:t>Personal holiness in an unholy world</a:t>
            </a:r>
          </a:p>
          <a:p>
            <a:pPr marR="0" lvl="1" rtl="0"/>
            <a:r>
              <a:rPr lang="en-GB" dirty="0"/>
              <a:t>These are the ‘tells’ that your faith is real</a:t>
            </a:r>
          </a:p>
        </p:txBody>
      </p:sp>
    </p:spTree>
    <p:extLst>
      <p:ext uri="{BB962C8B-B14F-4D97-AF65-F5344CB8AC3E}">
        <p14:creationId xmlns:p14="http://schemas.microsoft.com/office/powerpoint/2010/main" val="28098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1AB1-6D1B-4F41-BEAC-22A43864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Pentecost is coming…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437B6-84DA-437F-894A-13FB175A9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would make Pentecost perfect for you next week?</a:t>
            </a:r>
          </a:p>
        </p:txBody>
      </p:sp>
    </p:spTree>
    <p:extLst>
      <p:ext uri="{BB962C8B-B14F-4D97-AF65-F5344CB8AC3E}">
        <p14:creationId xmlns:p14="http://schemas.microsoft.com/office/powerpoint/2010/main" val="341245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486" y="341650"/>
            <a:ext cx="123444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5377543" y="198120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4366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1CAE-A416-45D5-8A90-2C48EEC9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This week’s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1A8C-71C3-45B1-9FB4-BB810D2AE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9972570" cy="5165759"/>
          </a:xfrm>
        </p:spPr>
        <p:txBody>
          <a:bodyPr>
            <a:normAutofit/>
          </a:bodyPr>
          <a:lstStyle/>
          <a:p>
            <a:r>
              <a:rPr lang="en-GB" dirty="0"/>
              <a:t>Turn off the noise and listen</a:t>
            </a:r>
          </a:p>
          <a:p>
            <a:r>
              <a:rPr lang="en-GB" baseline="0" dirty="0"/>
              <a:t>Stop talking and listen</a:t>
            </a:r>
          </a:p>
          <a:p>
            <a:r>
              <a:rPr lang="en-GB" baseline="0" dirty="0"/>
              <a:t>When you hear, follow God’s direction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7E6F85-6E34-42CF-AE32-01A41FB22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25999" y="3055774"/>
            <a:ext cx="1966743" cy="196674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CC6E3C-63AA-48E0-9485-70306B607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50230" y="1406738"/>
            <a:ext cx="2492929" cy="30115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D02EAF-FF50-41F3-979E-E9DBB86E8244}"/>
              </a:ext>
            </a:extLst>
          </p:cNvPr>
          <p:cNvSpPr/>
          <p:nvPr/>
        </p:nvSpPr>
        <p:spPr>
          <a:xfrm>
            <a:off x="4461047" y="5401733"/>
            <a:ext cx="2794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QUIETLY!</a:t>
            </a:r>
          </a:p>
        </p:txBody>
      </p:sp>
    </p:spTree>
    <p:extLst>
      <p:ext uri="{BB962C8B-B14F-4D97-AF65-F5344CB8AC3E}">
        <p14:creationId xmlns:p14="http://schemas.microsoft.com/office/powerpoint/2010/main" val="3828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16D6-7CEA-4219-A8B9-4D5BC9BE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669486" cy="1456267"/>
          </a:xfrm>
        </p:spPr>
        <p:txBody>
          <a:bodyPr>
            <a:normAutofit/>
          </a:bodyPr>
          <a:lstStyle/>
          <a:p>
            <a:pPr marR="0" algn="ctr" rtl="0"/>
            <a:r>
              <a:rPr lang="en-GB" sz="4800" dirty="0"/>
              <a:t>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F6BD-C237-46C3-899A-FF8BED9B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The pressure cooker is the place where things get done quickly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you feel the impact of every decision and you don’t have the luxury of time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the difference between undercooked, perfect and overcooked is measured in seconds and blowing a gasket can happen often</a:t>
            </a:r>
          </a:p>
        </p:txBody>
      </p:sp>
    </p:spTree>
    <p:extLst>
      <p:ext uri="{BB962C8B-B14F-4D97-AF65-F5344CB8AC3E}">
        <p14:creationId xmlns:p14="http://schemas.microsoft.com/office/powerpoint/2010/main" val="350185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9CBC-2D11-4360-A82D-EA817287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Sunday after Ascension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39104-BAC2-4820-98FC-DDBA400B9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en-GB" dirty="0"/>
              <a:t>Jesus appeared, avoided questions, made a promise then left</a:t>
            </a:r>
          </a:p>
          <a:p>
            <a:pPr marR="0" lvl="2" rtl="0"/>
            <a:r>
              <a:rPr lang="en-GB" dirty="0"/>
              <a:t>They had to wait another week or so before Pentecost</a:t>
            </a:r>
          </a:p>
          <a:p>
            <a:pPr marR="0" lvl="3" rtl="0"/>
            <a:r>
              <a:rPr lang="en-GB" dirty="0"/>
              <a:t>Without Jesus or the Holy Spirit</a:t>
            </a:r>
          </a:p>
          <a:p>
            <a:pPr marR="0" lvl="2" rtl="0"/>
            <a:r>
              <a:rPr lang="en-GB" dirty="0"/>
              <a:t>They did religious things</a:t>
            </a:r>
          </a:p>
        </p:txBody>
      </p:sp>
    </p:spTree>
    <p:extLst>
      <p:ext uri="{BB962C8B-B14F-4D97-AF65-F5344CB8AC3E}">
        <p14:creationId xmlns:p14="http://schemas.microsoft.com/office/powerpoint/2010/main" val="176155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08B5-063A-44B6-9924-AFA17693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Religion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D2F9C-44CC-45FB-9C1C-2FBED9878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en-GB" dirty="0"/>
              <a:t>Has a bad name </a:t>
            </a:r>
          </a:p>
          <a:p>
            <a:pPr marR="0" lvl="2" rtl="0"/>
            <a:r>
              <a:rPr lang="en-GB" dirty="0"/>
              <a:t>From suicide bombings to excusing bad behaviour</a:t>
            </a:r>
          </a:p>
          <a:p>
            <a:pPr marR="0" lvl="2" rtl="0"/>
            <a:r>
              <a:rPr lang="en-GB" dirty="0"/>
              <a:t>People who are religious are portrayed as narrow minded and closed to new evidence</a:t>
            </a:r>
          </a:p>
          <a:p>
            <a:pPr marR="0" lvl="2" rtl="0"/>
            <a:r>
              <a:rPr lang="en-GB" dirty="0"/>
              <a:t>Religious people do things to earn points from a deity</a:t>
            </a:r>
          </a:p>
          <a:p>
            <a:pPr marR="0" lvl="1" rtl="0"/>
            <a:r>
              <a:rPr lang="en-GB" dirty="0"/>
              <a:t>The Pharisees were religious as we understand it </a:t>
            </a:r>
          </a:p>
          <a:p>
            <a:pPr marR="0" lvl="2" rtl="0"/>
            <a:r>
              <a:rPr lang="en-GB" dirty="0"/>
              <a:t>James doesn’t use the word ‘religion’ that way</a:t>
            </a:r>
          </a:p>
        </p:txBody>
      </p:sp>
    </p:spTree>
    <p:extLst>
      <p:ext uri="{BB962C8B-B14F-4D97-AF65-F5344CB8AC3E}">
        <p14:creationId xmlns:p14="http://schemas.microsoft.com/office/powerpoint/2010/main" val="405707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1E78-94F4-4AA6-88E3-86C3549D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James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E9E99-EACD-4726-8724-9BE63D12A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Trials will come (2)</a:t>
            </a:r>
          </a:p>
          <a:p>
            <a:pPr marR="0" lvl="0" rtl="0"/>
            <a:r>
              <a:rPr lang="en-GB" dirty="0"/>
              <a:t>God gave us New birth (18) for a reason</a:t>
            </a:r>
          </a:p>
          <a:p>
            <a:pPr marR="0" lvl="0" rtl="0"/>
            <a:r>
              <a:rPr lang="en-GB" dirty="0"/>
              <a:t>God wants to bless us (25)</a:t>
            </a:r>
          </a:p>
          <a:p>
            <a:pPr marR="0" lvl="1" rtl="0"/>
            <a:r>
              <a:rPr lang="en-GB" dirty="0"/>
              <a:t>That blessing is on the road to maturity</a:t>
            </a:r>
          </a:p>
          <a:p>
            <a:pPr marR="0" lvl="0" rtl="0"/>
            <a:r>
              <a:rPr lang="en-GB" dirty="0"/>
              <a:t>James’ signs to look for that we are on the right road (26,27)</a:t>
            </a:r>
          </a:p>
        </p:txBody>
      </p:sp>
    </p:spTree>
    <p:extLst>
      <p:ext uri="{BB962C8B-B14F-4D97-AF65-F5344CB8AC3E}">
        <p14:creationId xmlns:p14="http://schemas.microsoft.com/office/powerpoint/2010/main" val="405324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6C11-6CAD-43AC-8089-594DCDFA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your faith to show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B6903-5D2F-4C66-8A7D-8F8044AFE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1065260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/>
              <a:t>But show in the right way</a:t>
            </a:r>
          </a:p>
        </p:txBody>
      </p:sp>
    </p:spTree>
    <p:extLst>
      <p:ext uri="{BB962C8B-B14F-4D97-AF65-F5344CB8AC3E}">
        <p14:creationId xmlns:p14="http://schemas.microsoft.com/office/powerpoint/2010/main" val="204546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DE8B76-5EC8-4BD1-B4B2-B75D1FB0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0"/>
            <a:ext cx="7241006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9D6B488-8B32-4D2C-BBFD-F1C545B1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2230" y="1391441"/>
            <a:ext cx="5195980" cy="4075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046AAE-38CE-4A1B-A739-B63CE6FCE1F3}"/>
              </a:ext>
            </a:extLst>
          </p:cNvPr>
          <p:cNvSpPr txBox="1"/>
          <p:nvPr/>
        </p:nvSpPr>
        <p:spPr>
          <a:xfrm>
            <a:off x="9207540" y="2461780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6CBEF-5383-4454-9197-BDE854E6D67A}"/>
              </a:ext>
            </a:extLst>
          </p:cNvPr>
          <p:cNvSpPr txBox="1"/>
          <p:nvPr/>
        </p:nvSpPr>
        <p:spPr>
          <a:xfrm>
            <a:off x="9746472" y="3548671"/>
            <a:ext cx="1530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Grace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E7E3D-0298-4B4D-BA79-2261CB9F2F24}"/>
              </a:ext>
            </a:extLst>
          </p:cNvPr>
          <p:cNvSpPr txBox="1"/>
          <p:nvPr/>
        </p:nvSpPr>
        <p:spPr>
          <a:xfrm>
            <a:off x="84934" y="104825"/>
            <a:ext cx="434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Romans 5:17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EC988-C151-483C-AC58-B93DA3FF8AE0}"/>
              </a:ext>
            </a:extLst>
          </p:cNvPr>
          <p:cNvSpPr txBox="1"/>
          <p:nvPr/>
        </p:nvSpPr>
        <p:spPr>
          <a:xfrm>
            <a:off x="8647536" y="5466559"/>
            <a:ext cx="3153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‘Covers with excess’</a:t>
            </a:r>
          </a:p>
          <a:p>
            <a:pPr algn="ctr"/>
            <a:r>
              <a:rPr lang="en-GB" sz="2800" b="1" dirty="0"/>
              <a:t>Or ‘overflows’</a:t>
            </a:r>
          </a:p>
        </p:txBody>
      </p:sp>
    </p:spTree>
    <p:extLst>
      <p:ext uri="{BB962C8B-B14F-4D97-AF65-F5344CB8AC3E}">
        <p14:creationId xmlns:p14="http://schemas.microsoft.com/office/powerpoint/2010/main" val="40214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DE8B76-5EC8-4BD1-B4B2-B75D1FB0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0"/>
            <a:ext cx="7241006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9D6B488-8B32-4D2C-BBFD-F1C545B1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2230" y="1391441"/>
            <a:ext cx="5195980" cy="4075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046AAE-38CE-4A1B-A739-B63CE6FCE1F3}"/>
              </a:ext>
            </a:extLst>
          </p:cNvPr>
          <p:cNvSpPr txBox="1"/>
          <p:nvPr/>
        </p:nvSpPr>
        <p:spPr>
          <a:xfrm>
            <a:off x="8795272" y="1994047"/>
            <a:ext cx="315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Filthiness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6CBEF-5383-4454-9197-BDE854E6D67A}"/>
              </a:ext>
            </a:extLst>
          </p:cNvPr>
          <p:cNvSpPr txBox="1"/>
          <p:nvPr/>
        </p:nvSpPr>
        <p:spPr>
          <a:xfrm>
            <a:off x="9556202" y="3594423"/>
            <a:ext cx="989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Evil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E7E3D-0298-4B4D-BA79-2261CB9F2F24}"/>
              </a:ext>
            </a:extLst>
          </p:cNvPr>
          <p:cNvSpPr txBox="1"/>
          <p:nvPr/>
        </p:nvSpPr>
        <p:spPr>
          <a:xfrm>
            <a:off x="0" y="154649"/>
            <a:ext cx="434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James 1:21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EC988-C151-483C-AC58-B93DA3FF8AE0}"/>
              </a:ext>
            </a:extLst>
          </p:cNvPr>
          <p:cNvSpPr txBox="1"/>
          <p:nvPr/>
        </p:nvSpPr>
        <p:spPr>
          <a:xfrm>
            <a:off x="8634182" y="5569652"/>
            <a:ext cx="3153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‘Covers with excess’</a:t>
            </a:r>
          </a:p>
          <a:p>
            <a:pPr algn="ctr"/>
            <a:r>
              <a:rPr lang="en-GB" sz="2800" b="1" dirty="0"/>
              <a:t>Or ‘overflows’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7248F-BF50-4B2D-BD9D-C12102726C25}"/>
              </a:ext>
            </a:extLst>
          </p:cNvPr>
          <p:cNvSpPr txBox="1"/>
          <p:nvPr/>
        </p:nvSpPr>
        <p:spPr>
          <a:xfrm>
            <a:off x="8687405" y="4280441"/>
            <a:ext cx="329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Character or conduct unbecoming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6BE64-C7A3-4BB8-B372-0276278197ED}"/>
              </a:ext>
            </a:extLst>
          </p:cNvPr>
          <p:cNvSpPr txBox="1"/>
          <p:nvPr/>
        </p:nvSpPr>
        <p:spPr>
          <a:xfrm>
            <a:off x="8948296" y="2642041"/>
            <a:ext cx="315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‘Shabbiness’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641ED-F4E2-4A0B-9506-82EC1EBC0D75}"/>
              </a:ext>
            </a:extLst>
          </p:cNvPr>
          <p:cNvSpPr txBox="1"/>
          <p:nvPr/>
        </p:nvSpPr>
        <p:spPr>
          <a:xfrm>
            <a:off x="874282" y="1159374"/>
            <a:ext cx="2167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</a:t>
            </a:r>
          </a:p>
        </p:txBody>
      </p:sp>
    </p:spTree>
    <p:extLst>
      <p:ext uri="{BB962C8B-B14F-4D97-AF65-F5344CB8AC3E}">
        <p14:creationId xmlns:p14="http://schemas.microsoft.com/office/powerpoint/2010/main" val="8347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DE8B76-5EC8-4BD1-B4B2-B75D1FB0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81200" y="0"/>
            <a:ext cx="7241006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9D6B488-8B32-4D2C-BBFD-F1C545B11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2230" y="1391441"/>
            <a:ext cx="5195980" cy="4075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046AAE-38CE-4A1B-A739-B63CE6FCE1F3}"/>
              </a:ext>
            </a:extLst>
          </p:cNvPr>
          <p:cNvSpPr txBox="1"/>
          <p:nvPr/>
        </p:nvSpPr>
        <p:spPr>
          <a:xfrm>
            <a:off x="8795272" y="1994047"/>
            <a:ext cx="315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Heart of Faith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6CBEF-5383-4454-9197-BDE854E6D67A}"/>
              </a:ext>
            </a:extLst>
          </p:cNvPr>
          <p:cNvSpPr txBox="1"/>
          <p:nvPr/>
        </p:nvSpPr>
        <p:spPr>
          <a:xfrm>
            <a:off x="9556202" y="3594423"/>
            <a:ext cx="2342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‘Religion’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E7E3D-0298-4B4D-BA79-2261CB9F2F24}"/>
              </a:ext>
            </a:extLst>
          </p:cNvPr>
          <p:cNvSpPr txBox="1"/>
          <p:nvPr/>
        </p:nvSpPr>
        <p:spPr>
          <a:xfrm>
            <a:off x="0" y="154649"/>
            <a:ext cx="434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James 1:26-27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EC988-C151-483C-AC58-B93DA3FF8AE0}"/>
              </a:ext>
            </a:extLst>
          </p:cNvPr>
          <p:cNvSpPr txBox="1"/>
          <p:nvPr/>
        </p:nvSpPr>
        <p:spPr>
          <a:xfrm>
            <a:off x="8634182" y="5569652"/>
            <a:ext cx="3153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‘Covers with excess’</a:t>
            </a:r>
          </a:p>
          <a:p>
            <a:pPr algn="ctr"/>
            <a:r>
              <a:rPr lang="en-GB" sz="2800" b="1" dirty="0"/>
              <a:t>Or ‘overflows’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7248F-BF50-4B2D-BD9D-C12102726C25}"/>
              </a:ext>
            </a:extLst>
          </p:cNvPr>
          <p:cNvSpPr txBox="1"/>
          <p:nvPr/>
        </p:nvSpPr>
        <p:spPr>
          <a:xfrm>
            <a:off x="8687405" y="4280441"/>
            <a:ext cx="329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Character or conduct ‘becoming’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6BE64-C7A3-4BB8-B372-0276278197ED}"/>
              </a:ext>
            </a:extLst>
          </p:cNvPr>
          <p:cNvSpPr txBox="1"/>
          <p:nvPr/>
        </p:nvSpPr>
        <p:spPr>
          <a:xfrm>
            <a:off x="8948296" y="2642041"/>
            <a:ext cx="315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devotion</a:t>
            </a:r>
          </a:p>
        </p:txBody>
      </p:sp>
    </p:spTree>
    <p:extLst>
      <p:ext uri="{BB962C8B-B14F-4D97-AF65-F5344CB8AC3E}">
        <p14:creationId xmlns:p14="http://schemas.microsoft.com/office/powerpoint/2010/main" val="1477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228591835CC14E8133642E7A12B417" ma:contentTypeVersion="8" ma:contentTypeDescription="Create a new document." ma:contentTypeScope="" ma:versionID="a5fe389e44a8798d0ccb3266d710f7bd">
  <xsd:schema xmlns:xsd="http://www.w3.org/2001/XMLSchema" xmlns:xs="http://www.w3.org/2001/XMLSchema" xmlns:p="http://schemas.microsoft.com/office/2006/metadata/properties" xmlns:ns3="e5767992-bd9a-4464-a7c8-4878deca93ad" xmlns:ns4="ca35c8bd-b2f2-44b7-b4dc-485a805a67cd" targetNamespace="http://schemas.microsoft.com/office/2006/metadata/properties" ma:root="true" ma:fieldsID="5cc678e8a6a2ba11d32ba351bed71fb4" ns3:_="" ns4:_="">
    <xsd:import namespace="e5767992-bd9a-4464-a7c8-4878deca93ad"/>
    <xsd:import namespace="ca35c8bd-b2f2-44b7-b4dc-485a805a67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67992-bd9a-4464-a7c8-4878deca93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5c8bd-b2f2-44b7-b4dc-485a805a6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CF7E72-F146-456D-B38C-B3E2F0617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67992-bd9a-4464-a7c8-4878deca93ad"/>
    <ds:schemaRef ds:uri="ca35c8bd-b2f2-44b7-b4dc-485a805a6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77E1F6-EE83-4C73-B02F-41E14BA3892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a35c8bd-b2f2-44b7-b4dc-485a805a67cd"/>
    <ds:schemaRef ds:uri="e5767992-bd9a-4464-a7c8-4878deca93a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375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Faith in the Pressure Cooker</vt:lpstr>
      <vt:lpstr>The pressure cooker</vt:lpstr>
      <vt:lpstr>Sunday after Ascension Day</vt:lpstr>
      <vt:lpstr>Religion</vt:lpstr>
      <vt:lpstr>James 1</vt:lpstr>
      <vt:lpstr>God wants your faith to show</vt:lpstr>
      <vt:lpstr>PowerPoint Presentation</vt:lpstr>
      <vt:lpstr>PowerPoint Presentation</vt:lpstr>
      <vt:lpstr>PowerPoint Presentation</vt:lpstr>
      <vt:lpstr>God wants your faith to show</vt:lpstr>
      <vt:lpstr>Pentecost is coming…</vt:lpstr>
      <vt:lpstr>PowerPoint Presentation</vt:lpstr>
      <vt:lpstr> This week’s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21</cp:revision>
  <dcterms:created xsi:type="dcterms:W3CDTF">2020-05-02T08:57:44Z</dcterms:created>
  <dcterms:modified xsi:type="dcterms:W3CDTF">2020-05-22T11:16:55Z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0x0101001E228591835CC14E8133642E7A12B417</vt:lpwstr>
  </property>
</Properties>
</file>