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JfK9mlw4xK5yx9FaqTiE5g&amp;r=0&amp;pid=OfficeInsert" ContentType="image/jpeg"/>
  <Default Extension="jpg&amp;ehk=BETibOAbLPSZgEj8PThSe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0" r:id="rId2"/>
    <p:sldId id="277" r:id="rId3"/>
    <p:sldId id="281" r:id="rId4"/>
    <p:sldId id="278" r:id="rId5"/>
    <p:sldId id="279" r:id="rId6"/>
    <p:sldId id="280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37" d="100"/>
          <a:sy n="37" d="100"/>
        </p:scale>
        <p:origin x="30" y="9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BC94-F810-4E2B-BD16-B8528A8E270A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7892C-72A5-4886-989F-ABEAF0FC8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1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7892C-72A5-4886-989F-ABEAF0FC8A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5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ndre SF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164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3"/>
                </a:solidFill>
                <a:latin typeface="Andre SF" pitchFamily="2" charset="0"/>
              </a:defRPr>
            </a:lvl1pPr>
            <a:lvl2pPr>
              <a:defRPr sz="2400" b="1" i="0">
                <a:solidFill>
                  <a:schemeClr val="accent4"/>
                </a:solidFill>
                <a:latin typeface="Andre SF" pitchFamily="2" charset="0"/>
              </a:defRPr>
            </a:lvl2pPr>
            <a:lvl3pPr>
              <a:defRPr sz="2000" b="1" i="0">
                <a:solidFill>
                  <a:schemeClr val="accent2"/>
                </a:solidFill>
                <a:latin typeface="Andre SF" pitchFamily="2" charset="0"/>
              </a:defRPr>
            </a:lvl3pPr>
            <a:lvl4pPr>
              <a:defRPr sz="1800" b="1" i="0">
                <a:latin typeface="Andre SF" pitchFamily="2" charset="0"/>
              </a:defRPr>
            </a:lvl4pPr>
            <a:lvl5pPr>
              <a:defRPr sz="1600" b="1" i="0">
                <a:latin typeface="Andre SF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0237694" y="0"/>
            <a:ext cx="7046259" cy="685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20EFF-4C57-4501-A9EB-04ADC2FEF872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JfK9mlw4xK5yx9FaqTiE5g&amp;r=0&amp;pid=OfficeInsert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BETibOAbLPSZgEj8PThSeQ&amp;r=0&amp;pid=OfficeInsert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risen Jesus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John 21:1-14</a:t>
            </a:r>
            <a:br>
              <a:rPr lang="en-GB" dirty="0"/>
            </a:br>
            <a:r>
              <a:rPr lang="en-GB" dirty="0"/>
              <a:t>The miracle within</a:t>
            </a:r>
          </a:p>
        </p:txBody>
      </p:sp>
      <p:sp>
        <p:nvSpPr>
          <p:cNvPr id="4" name="Oval 3"/>
          <p:cNvSpPr/>
          <p:nvPr/>
        </p:nvSpPr>
        <p:spPr>
          <a:xfrm>
            <a:off x="2159604" y="261257"/>
            <a:ext cx="7881256" cy="659674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8372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Falling flat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8587901" cy="356164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After an adventurous time coming home can be a difficult time</a:t>
            </a:r>
          </a:p>
          <a:p>
            <a:pPr marR="0" lvl="1" rtl="0"/>
            <a:r>
              <a:rPr lang="en-GB" dirty="0"/>
              <a:t>The experience has changed you, but not the people around you</a:t>
            </a:r>
          </a:p>
        </p:txBody>
      </p:sp>
      <p:pic>
        <p:nvPicPr>
          <p:cNvPr id="5" name="Picture 4" descr="A picture containing outdoor, sky, grass, tree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65" y="4337755"/>
            <a:ext cx="3313889" cy="24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432" y="0"/>
            <a:ext cx="45517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6" y="0"/>
            <a:ext cx="396953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9942" y="1191140"/>
            <a:ext cx="4312597" cy="51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danger of going 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041295" cy="356164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Thomas went back to acting like a person without faith</a:t>
            </a:r>
          </a:p>
          <a:p>
            <a:pPr marR="0" lvl="1" rtl="0"/>
            <a:r>
              <a:rPr lang="en-GB" dirty="0"/>
              <a:t>This group did the same</a:t>
            </a:r>
          </a:p>
          <a:p>
            <a:pPr marR="0" lvl="0" rtl="0"/>
            <a:r>
              <a:rPr lang="en-GB" dirty="0"/>
              <a:t>These do not look like people who have received the Holy Spirit</a:t>
            </a:r>
          </a:p>
          <a:p>
            <a:pPr marR="0" lvl="0" rtl="0"/>
            <a:r>
              <a:rPr lang="en-GB" dirty="0"/>
              <a:t>It’s a real temptation to wallow</a:t>
            </a:r>
          </a:p>
        </p:txBody>
      </p:sp>
    </p:spTree>
    <p:extLst>
      <p:ext uri="{BB962C8B-B14F-4D97-AF65-F5344CB8AC3E}">
        <p14:creationId xmlns:p14="http://schemas.microsoft.com/office/powerpoint/2010/main" val="233070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gives experiences of His presence to encourage your faith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God’s timing is perfect</a:t>
            </a:r>
          </a:p>
          <a:p>
            <a:pPr marR="0" lvl="1" rtl="0"/>
            <a:r>
              <a:rPr lang="en-GB" dirty="0"/>
              <a:t>Jesus arrived and, as before, they didn’t recognise Him</a:t>
            </a:r>
          </a:p>
          <a:p>
            <a:pPr marR="0" lvl="0" rtl="0"/>
            <a:r>
              <a:rPr lang="en-GB" dirty="0"/>
              <a:t>John recognised Jesus by the effect He had</a:t>
            </a:r>
          </a:p>
          <a:p>
            <a:pPr marR="0" lvl="1" rtl="0"/>
            <a:r>
              <a:rPr lang="en-GB" dirty="0"/>
              <a:t>He spoke, they obeyed, things happened</a:t>
            </a:r>
          </a:p>
          <a:p>
            <a:pPr marR="0" lvl="2" rtl="0"/>
            <a:r>
              <a:rPr lang="en-GB" dirty="0"/>
              <a:t>It’s the common story of faith throughout history</a:t>
            </a:r>
          </a:p>
        </p:txBody>
      </p:sp>
    </p:spTree>
    <p:extLst>
      <p:ext uri="{BB962C8B-B14F-4D97-AF65-F5344CB8AC3E}">
        <p14:creationId xmlns:p14="http://schemas.microsoft.com/office/powerpoint/2010/main" val="198569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does not need your fish!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285999"/>
            <a:ext cx="9601196" cy="3832579"/>
          </a:xfrm>
        </p:spPr>
        <p:txBody>
          <a:bodyPr/>
          <a:lstStyle/>
          <a:p>
            <a:r>
              <a:rPr lang="en-GB" dirty="0"/>
              <a:t>You are not indispensable</a:t>
            </a:r>
          </a:p>
          <a:p>
            <a:pPr marR="0" lvl="0" rtl="0"/>
            <a:r>
              <a:rPr lang="en-GB" dirty="0"/>
              <a:t>But you are invited to bring and share what you have</a:t>
            </a:r>
          </a:p>
        </p:txBody>
      </p:sp>
      <p:pic>
        <p:nvPicPr>
          <p:cNvPr id="5" name="Picture 4" descr="A hand holding a fish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3617976"/>
            <a:ext cx="487680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is risen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truth worth believing</a:t>
            </a:r>
          </a:p>
          <a:p>
            <a:pPr marR="0" lvl="0" rtl="0"/>
            <a:r>
              <a:rPr lang="en-GB" dirty="0"/>
              <a:t>A truth worth living for</a:t>
            </a:r>
          </a:p>
          <a:p>
            <a:pPr marR="0" lvl="0" rtl="0"/>
            <a:r>
              <a:rPr lang="en-GB" dirty="0"/>
              <a:t>A truth worth dying for</a:t>
            </a:r>
          </a:p>
          <a:p>
            <a:pPr marR="0" lvl="0" rtl="0"/>
            <a:r>
              <a:rPr lang="en-GB" dirty="0"/>
              <a:t>A truth worth exploring</a:t>
            </a:r>
          </a:p>
        </p:txBody>
      </p:sp>
      <p:sp>
        <p:nvSpPr>
          <p:cNvPr id="4" name="Oval 3"/>
          <p:cNvSpPr/>
          <p:nvPr/>
        </p:nvSpPr>
        <p:spPr>
          <a:xfrm>
            <a:off x="10135204" y="0"/>
            <a:ext cx="7881256" cy="65967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0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23672 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9652</TotalTime>
  <Words>162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Andre SF</vt:lpstr>
      <vt:lpstr>Arial</vt:lpstr>
      <vt:lpstr>Calibri</vt:lpstr>
      <vt:lpstr>Garamond</vt:lpstr>
      <vt:lpstr>Organic</vt:lpstr>
      <vt:lpstr>The risen Jesus 5</vt:lpstr>
      <vt:lpstr>Falling flat</vt:lpstr>
      <vt:lpstr>PowerPoint Presentation</vt:lpstr>
      <vt:lpstr>The danger of going back</vt:lpstr>
      <vt:lpstr>God gives experiences of His presence to encourage your faith</vt:lpstr>
      <vt:lpstr>God does not need your fish!</vt:lpstr>
      <vt:lpstr>Jesus is risen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2017</dc:title>
  <dc:creator>Ron Day</dc:creator>
  <cp:lastModifiedBy>Ron Day</cp:lastModifiedBy>
  <cp:revision>48</cp:revision>
  <dcterms:created xsi:type="dcterms:W3CDTF">2017-04-16T07:20:04Z</dcterms:created>
  <dcterms:modified xsi:type="dcterms:W3CDTF">2017-05-21T08:08:28Z</dcterms:modified>
</cp:coreProperties>
</file>