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sldIdLst>
    <p:sldId id="261" r:id="rId2"/>
    <p:sldId id="262" r:id="rId3"/>
    <p:sldId id="263" r:id="rId4"/>
    <p:sldId id="264" r:id="rId5"/>
    <p:sldId id="265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5" autoAdjust="0"/>
    <p:restoredTop sz="86483" autoAdjust="0"/>
  </p:normalViewPr>
  <p:slideViewPr>
    <p:cSldViewPr snapToGrid="0">
      <p:cViewPr varScale="1">
        <p:scale>
          <a:sx n="50" d="100"/>
          <a:sy n="50" d="100"/>
        </p:scale>
        <p:origin x="72" y="654"/>
      </p:cViewPr>
      <p:guideLst/>
    </p:cSldViewPr>
  </p:slideViewPr>
  <p:outlineViewPr>
    <p:cViewPr>
      <p:scale>
        <a:sx n="33" d="100"/>
        <a:sy n="33" d="100"/>
      </p:scale>
      <p:origin x="0" y="-15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7BE1D88-AD2B-4128-8339-8A4928608174}" type="datetimeFigureOut">
              <a:rPr lang="en-GB" smtClean="0"/>
              <a:t>13/08/2017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62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31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1D88-AD2B-4128-8339-8A4928608174}" type="datetimeFigureOut">
              <a:rPr lang="en-GB" smtClean="0"/>
              <a:t>13/08/2017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54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7BE1D88-AD2B-4128-8339-8A4928608174}" type="datetimeFigureOut">
              <a:rPr lang="en-GB" smtClean="0"/>
              <a:t>13/08/2017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614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7BE1D88-AD2B-4128-8339-8A4928608174}" type="datetimeFigureOut">
              <a:rPr lang="en-GB" smtClean="0"/>
              <a:t>13/08/2017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814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7BE1D88-AD2B-4128-8339-8A4928608174}" type="datetimeFigureOut">
              <a:rPr lang="en-GB" smtClean="0"/>
              <a:t>13/08/2017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161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1D88-AD2B-4128-8339-8A4928608174}" type="datetimeFigureOut">
              <a:rPr lang="en-GB" smtClean="0"/>
              <a:t>13/08/2017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96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1D88-AD2B-4128-8339-8A4928608174}" type="datetimeFigureOut">
              <a:rPr lang="en-GB" smtClean="0"/>
              <a:t>13/08/2017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035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1D88-AD2B-4128-8339-8A4928608174}" type="datetimeFigureOut">
              <a:rPr lang="en-GB" smtClean="0"/>
              <a:t>13/08/2017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045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7BE1D88-AD2B-4128-8339-8A4928608174}" type="datetimeFigureOut">
              <a:rPr lang="en-GB" smtClean="0"/>
              <a:t>13/08/2017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084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913C-BBFE-45D8-8EA6-0D8B94E2D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32F52-8438-4711-9429-BAA45BE1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44272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2800">
                <a:solidFill>
                  <a:schemeClr val="accent6"/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50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1D88-AD2B-4128-8339-8A4928608174}" type="datetimeFigureOut">
              <a:rPr lang="en-GB" smtClean="0"/>
              <a:t>13/08/2017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16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7BE1D88-AD2B-4128-8339-8A4928608174}" type="datetimeFigureOut">
              <a:rPr lang="en-GB" smtClean="0"/>
              <a:t>13/08/2017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0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1D88-AD2B-4128-8339-8A4928608174}" type="datetimeFigureOut">
              <a:rPr lang="en-GB" smtClean="0"/>
              <a:t>13/08/2017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4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1D88-AD2B-4128-8339-8A4928608174}" type="datetimeFigureOut">
              <a:rPr lang="en-GB" smtClean="0"/>
              <a:t>13/08/2017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99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1D88-AD2B-4128-8339-8A4928608174}" type="datetimeFigureOut">
              <a:rPr lang="en-GB" smtClean="0"/>
              <a:t>13/08/2017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05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1D88-AD2B-4128-8339-8A4928608174}" type="datetimeFigureOut">
              <a:rPr lang="en-GB" smtClean="0"/>
              <a:t>13/08/2017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021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1D88-AD2B-4128-8339-8A4928608174}" type="datetimeFigureOut">
              <a:rPr lang="en-GB" smtClean="0"/>
              <a:t>13/08/2017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707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1D88-AD2B-4128-8339-8A4928608174}" type="datetimeFigureOut">
              <a:rPr lang="en-GB" smtClean="0"/>
              <a:t>13/08/2017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97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E1D88-AD2B-4128-8339-8A4928608174}" type="datetimeFigureOut">
              <a:rPr lang="en-GB" smtClean="0"/>
              <a:t>13/08/2017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C43FB-1F75-4B15-87E4-8902FFEBE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17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  <p:sldLayoutId id="2147484021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E147-91B2-4002-A58C-478BEA704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do you love?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F7652-2A9B-4A02-B1B9-8860B0788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168399"/>
          </a:xfrm>
        </p:spPr>
        <p:txBody>
          <a:bodyPr>
            <a:normAutofit/>
          </a:bodyPr>
          <a:lstStyle/>
          <a:p>
            <a:r>
              <a:rPr lang="en-GB" sz="2800" dirty="0"/>
              <a:t>1. In the family </a:t>
            </a:r>
            <a:br>
              <a:rPr lang="en-GB" sz="2800" dirty="0"/>
            </a:br>
            <a:r>
              <a:rPr lang="en-GB" sz="2800" dirty="0"/>
              <a:t>1 Corinthians 13 &amp; Ephesians 5:22-6:4</a:t>
            </a:r>
          </a:p>
        </p:txBody>
      </p:sp>
    </p:spTree>
    <p:extLst>
      <p:ext uri="{BB962C8B-B14F-4D97-AF65-F5344CB8AC3E}">
        <p14:creationId xmlns:p14="http://schemas.microsoft.com/office/powerpoint/2010/main" val="74605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795C-EA70-4E7B-91C7-5EE01A80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rtl="0"/>
            <a:r>
              <a:rPr lang="en-GB" dirty="0"/>
              <a:t>What’s it like in your home?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F1C57-1561-4762-B69C-16A39561F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marR="0" lvl="2" indent="0" rtl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170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D2EAF-99E0-4C8C-9288-CE49CD8101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D3AA7-66DE-420E-AE69-40188D8671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88B38-EF40-4B91-A1A0-3EFB1BB3D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C0503-8F49-462B-ADDC-07658FF1BD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2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6A9D7-BB0B-42FC-AE74-BE447713A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FAC4D-8014-4871-B523-79EA36A56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D3BFA7-51C3-42A6-AE48-EE51C8DBC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13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5727DC-95F3-4D00-AE83-F6FE5671B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043"/>
            <a:ext cx="12135760" cy="6945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C2FA93-EDB8-45B1-B51E-3E508FE08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240" y="-55976"/>
            <a:ext cx="12192000" cy="6913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928BFC-73D4-4E4B-AD48-5C6E227EB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150" y="-20228"/>
            <a:ext cx="12262300" cy="69948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337D91-8387-4C77-8CE4-3641035158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5251" y="3612853"/>
            <a:ext cx="5071899" cy="3372618"/>
          </a:xfrm>
          <a:prstGeom prst="rect">
            <a:avLst/>
          </a:prstGeom>
        </p:spPr>
      </p:pic>
      <p:pic>
        <p:nvPicPr>
          <p:cNvPr id="5" name="Picture 4" descr="A person sitting on a table&#10;&#10;Description generated with high confidence">
            <a:extLst>
              <a:ext uri="{FF2B5EF4-FFF2-40B4-BE49-F238E27FC236}">
                <a16:creationId xmlns:a16="http://schemas.microsoft.com/office/drawing/2014/main" id="{CAAB7A13-9DA8-413E-9E4A-88A2A48CED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5"/>
          <a:stretch/>
        </p:blipFill>
        <p:spPr>
          <a:xfrm>
            <a:off x="5163012" y="0"/>
            <a:ext cx="7046563" cy="701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253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F5F8-02D8-4672-9675-3F596E1C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54E87-526A-407D-AB8E-B95D0DD2F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2A55D-23CB-410D-82F3-EFAF9C238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28" b="97276" l="5612" r="94898">
                        <a14:foregroundMark x1="65816" y1="22179" x2="79082" y2="35019"/>
                        <a14:foregroundMark x1="76531" y1="21401" x2="80102" y2="27237"/>
                        <a14:foregroundMark x1="83163" y1="28794" x2="83163" y2="28794"/>
                        <a14:foregroundMark x1="93367" y1="31518" x2="93367" y2="31518"/>
                        <a14:foregroundMark x1="95408" y1="51751" x2="95408" y2="51751"/>
                        <a14:foregroundMark x1="45345" y1="85603" x2="44388" y2="86770"/>
                        <a14:foregroundMark x1="46301" y1="84436" x2="46083" y2="84702"/>
                        <a14:foregroundMark x1="46620" y1="84047" x2="46301" y2="84436"/>
                        <a14:foregroundMark x1="46939" y1="83658" x2="46620" y2="84047"/>
                        <a14:foregroundMark x1="52041" y1="82101" x2="51020" y2="82879"/>
                        <a14:foregroundMark x1="43167" y1="85603" x2="38776" y2="94163"/>
                        <a14:foregroundMark x1="43367" y1="85214" x2="43167" y2="85603"/>
                        <a14:foregroundMark x1="51531" y1="96887" x2="44898" y2="96887"/>
                        <a14:foregroundMark x1="13265" y1="96887" x2="7653" y2="97665"/>
                        <a14:foregroundMark x1="8673" y1="59922" x2="5612" y2="69261"/>
                        <a14:foregroundMark x1="47959" y1="82490" x2="47959" y2="82490"/>
                        <a14:foregroundMark x1="90816" y1="29183" x2="90816" y2="29183"/>
                        <a14:foregroundMark x1="86735" y1="29572" x2="86735" y2="29572"/>
                        <a14:backgroundMark x1="45408" y1="85603" x2="45408" y2="85603"/>
                        <a14:backgroundMark x1="47449" y1="84047" x2="47449" y2="84047"/>
                        <a14:backgroundMark x1="46429" y1="84436" x2="46429" y2="84436"/>
                        <a14:backgroundMark x1="45408" y1="84047" x2="45408" y2="84047"/>
                        <a14:backgroundMark x1="46939" y1="85214" x2="45918" y2="859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7297" y="2940947"/>
            <a:ext cx="2844505" cy="3729785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28DB4DB-ABA6-482F-98A9-A26126645AC0}"/>
              </a:ext>
            </a:extLst>
          </p:cNvPr>
          <p:cNvSpPr/>
          <p:nvPr/>
        </p:nvSpPr>
        <p:spPr>
          <a:xfrm>
            <a:off x="4857586" y="192937"/>
            <a:ext cx="6016187" cy="2435900"/>
          </a:xfrm>
          <a:prstGeom prst="wedgeEllipseCallout">
            <a:avLst>
              <a:gd name="adj1" fmla="val -25624"/>
              <a:gd name="adj2" fmla="val 82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/>
              <a:t>“If it weren’t for my husband we’d be the perfect couple”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F7DCCF-3E3A-44BE-97A7-29D8938D0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72" b="95420" l="9896" r="89063">
                        <a14:foregroundMark x1="65104" y1="7634" x2="40625" y2="9542"/>
                        <a14:foregroundMark x1="62500" y1="3435" x2="55208" y2="3053"/>
                        <a14:foregroundMark x1="23958" y1="90076" x2="30729" y2="90840"/>
                        <a14:foregroundMark x1="53646" y1="90458" x2="52083" y2="90840"/>
                        <a14:foregroundMark x1="35938" y1="94656" x2="34375" y2="954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184294" y="3200272"/>
            <a:ext cx="2680472" cy="3657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645BFB-271A-4EB8-9786-EF5DCDC76C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85" b="90741" l="9934" r="93709">
                        <a14:foregroundMark x1="93709" y1="54444" x2="89404" y2="52963"/>
                        <a14:foregroundMark x1="71523" y1="91481" x2="65232" y2="90370"/>
                        <a14:foregroundMark x1="36093" y1="7407" x2="32119" y2="7407"/>
                        <a14:foregroundMark x1="56623" y1="6296" x2="54967" y2="5556"/>
                        <a14:foregroundMark x1="34106" y1="5185" x2="34106" y2="51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117712" y="3304184"/>
            <a:ext cx="3975009" cy="355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6269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3AF5-92CF-4435-9F0A-7D6326FC7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1 Corinthians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D1A3D-67A5-4C0D-A6EE-3A0B3F87B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537316"/>
          </a:xfrm>
        </p:spPr>
        <p:txBody>
          <a:bodyPr>
            <a:noAutofit/>
          </a:bodyPr>
          <a:lstStyle/>
          <a:p>
            <a:pPr marR="0" lvl="0" rtl="0"/>
            <a:r>
              <a:rPr lang="en-GB" sz="3200" dirty="0"/>
              <a:t>Written to a church in conflict about the use of their use of spiritual gifts</a:t>
            </a:r>
          </a:p>
          <a:p>
            <a:r>
              <a:rPr lang="en-GB" sz="3200" dirty="0"/>
              <a:t>If you want to be effective in building up the church </a:t>
            </a:r>
            <a:r>
              <a:rPr lang="en-GB" sz="3200" b="1" dirty="0"/>
              <a:t>love is the key</a:t>
            </a:r>
          </a:p>
          <a:p>
            <a:pPr lvl="1"/>
            <a:r>
              <a:rPr lang="en-GB" sz="3200" dirty="0"/>
              <a:t>But not any kind of love</a:t>
            </a:r>
          </a:p>
          <a:p>
            <a:pPr lvl="2"/>
            <a:r>
              <a:rPr lang="en-GB" sz="2800" dirty="0" err="1"/>
              <a:t>Agapé</a:t>
            </a:r>
            <a:r>
              <a:rPr lang="en-GB" sz="2800" dirty="0"/>
              <a:t> love – the self-sacrificing love, that Paul describes in detail</a:t>
            </a:r>
          </a:p>
          <a:p>
            <a:pPr marR="0" lvl="3" rtl="0"/>
            <a:r>
              <a:rPr lang="en-GB" sz="2400" dirty="0"/>
              <a:t>Use your gifts to build up the Church of God in Christ with this love as your motivational force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70113D-E877-43EE-B9E8-D91B8A789CBE}"/>
              </a:ext>
            </a:extLst>
          </p:cNvPr>
          <p:cNvSpPr txBox="1">
            <a:spLocks/>
          </p:cNvSpPr>
          <p:nvPr/>
        </p:nvSpPr>
        <p:spPr>
          <a:xfrm>
            <a:off x="3173507" y="906622"/>
            <a:ext cx="8752914" cy="10085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Heaven on earth in the CHURCH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7BBB3-C3DC-41D2-B85D-5714633D5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03" b="91016" l="9766" r="89844">
                        <a14:foregroundMark x1="48828" y1="91016" x2="48828" y2="91016"/>
                        <a14:foregroundMark x1="49609" y1="8203" x2="49609" y2="8203"/>
                        <a14:backgroundMark x1="49609" y1="7813" x2="49609" y2="78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6993" y="4463218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EE44-9FBA-4B2E-93FB-CB939AA2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Heaven on earth in the home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6AD1D-BE40-4C47-917A-A10D93ABE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663440"/>
          </a:xfrm>
        </p:spPr>
        <p:txBody>
          <a:bodyPr>
            <a:noAutofit/>
          </a:bodyPr>
          <a:lstStyle/>
          <a:p>
            <a:pPr marR="0" lvl="0" rtl="0"/>
            <a:r>
              <a:rPr lang="en-GB" sz="3200" dirty="0"/>
              <a:t>Is built on the same ‘</a:t>
            </a:r>
            <a:r>
              <a:rPr lang="en-GB" sz="3200" dirty="0" err="1"/>
              <a:t>agapé</a:t>
            </a:r>
            <a:r>
              <a:rPr lang="en-GB" sz="3200" dirty="0"/>
              <a:t>’ love:</a:t>
            </a:r>
          </a:p>
          <a:p>
            <a:pPr marR="0" lvl="1" rtl="0"/>
            <a:r>
              <a:rPr lang="en-GB" sz="3200" dirty="0">
                <a:solidFill>
                  <a:schemeClr val="tx1"/>
                </a:solidFill>
              </a:rPr>
              <a:t>Wives</a:t>
            </a:r>
            <a:r>
              <a:rPr lang="en-GB" sz="3200" dirty="0"/>
              <a:t> show love by submission and respect</a:t>
            </a:r>
          </a:p>
          <a:p>
            <a:pPr marR="0" lvl="1" rtl="0"/>
            <a:r>
              <a:rPr lang="en-GB" sz="3200" dirty="0">
                <a:solidFill>
                  <a:schemeClr val="tx1"/>
                </a:solidFill>
              </a:rPr>
              <a:t>Husbands</a:t>
            </a:r>
            <a:r>
              <a:rPr lang="en-GB" sz="3200" dirty="0"/>
              <a:t> show love by actions, words and sacrifice</a:t>
            </a:r>
          </a:p>
          <a:p>
            <a:pPr marR="0" lvl="1" rtl="0"/>
            <a:r>
              <a:rPr lang="en-GB" sz="3200" dirty="0">
                <a:solidFill>
                  <a:schemeClr val="tx1"/>
                </a:solidFill>
              </a:rPr>
              <a:t>Children</a:t>
            </a:r>
            <a:r>
              <a:rPr lang="en-GB" sz="3200" dirty="0"/>
              <a:t> show this love by obedience and honour</a:t>
            </a:r>
          </a:p>
          <a:p>
            <a:pPr marR="0" lvl="1" rtl="0"/>
            <a:r>
              <a:rPr lang="en-GB" sz="3200" dirty="0">
                <a:solidFill>
                  <a:schemeClr val="tx1"/>
                </a:solidFill>
              </a:rPr>
              <a:t>Parents</a:t>
            </a:r>
            <a:r>
              <a:rPr lang="en-GB" sz="3200" dirty="0"/>
              <a:t> show this love by allowing them to grow</a:t>
            </a:r>
          </a:p>
          <a:p>
            <a:pPr marR="0" lvl="2" rtl="0"/>
            <a:r>
              <a:rPr lang="en-GB" sz="2800" dirty="0"/>
              <a:t>Don’t exasperate, train and teach</a:t>
            </a:r>
          </a:p>
          <a:p>
            <a:pPr marR="0" lvl="3" rtl="0"/>
            <a:r>
              <a:rPr lang="en-GB" sz="2400" dirty="0"/>
              <a:t>Training is done when the pressure is off, when the outcome doesn’t matter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4DB158-2C90-40AA-A7FA-341FEB0F4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03" b="91016" l="9766" r="89844">
                        <a14:foregroundMark x1="48828" y1="91016" x2="48828" y2="91016"/>
                        <a14:foregroundMark x1="49609" y1="8203" x2="49609" y2="8203"/>
                        <a14:backgroundMark x1="49609" y1="7813" x2="49609" y2="78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6993" y="4463218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AAFA7-D95C-4C17-BADE-31F03703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8" y="764373"/>
            <a:ext cx="9141372" cy="1293028"/>
          </a:xfrm>
        </p:spPr>
        <p:txBody>
          <a:bodyPr/>
          <a:lstStyle/>
          <a:p>
            <a:pPr marR="0" rtl="0"/>
            <a:r>
              <a:rPr lang="en-GB" dirty="0"/>
              <a:t>How do you love in the home?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D15C8-57CB-4DDB-BCDE-57C641B9D4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sz="3600" dirty="0"/>
              <a:t>It’s all about the atmosphere</a:t>
            </a:r>
          </a:p>
          <a:p>
            <a:pPr marR="0" lvl="1" rtl="0"/>
            <a:r>
              <a:rPr lang="en-GB" sz="3600" dirty="0"/>
              <a:t>You set that every day you get out of bed, with the first word you say, with the first expression on your face in the morning!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A5521B-42C2-4D9C-83B1-5807B20B5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60" t="32230" r="22812" b="14287"/>
          <a:stretch/>
        </p:blipFill>
        <p:spPr>
          <a:xfrm>
            <a:off x="6610801" y="4415921"/>
            <a:ext cx="2891998" cy="2259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8632BB-C16F-48B4-819B-98120CE1C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86" r="52401" b="26696"/>
          <a:stretch/>
        </p:blipFill>
        <p:spPr>
          <a:xfrm>
            <a:off x="10183353" y="3576917"/>
            <a:ext cx="1813526" cy="32810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B194AB-34B4-4FE9-9B86-5338AE3B2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31" b="95686" l="5284" r="97809">
                        <a14:foregroundMark x1="18428" y1="4698" x2="25644" y2="9588"/>
                        <a14:foregroundMark x1="25644" y1="9588" x2="36340" y2="38447"/>
                        <a14:foregroundMark x1="18428" y1="3931" x2="25773" y2="3931"/>
                        <a14:foregroundMark x1="52191" y1="18408" x2="45876" y2="47843"/>
                        <a14:foregroundMark x1="70619" y1="22339" x2="61598" y2="24736"/>
                        <a14:foregroundMark x1="61598" y1="24736" x2="57990" y2="24736"/>
                        <a14:foregroundMark x1="89562" y1="23106" x2="98067" y2="23106"/>
                        <a14:foregroundMark x1="5284" y1="40364" x2="15464" y2="40652"/>
                        <a14:foregroundMark x1="15464" y1="40652" x2="17912" y2="48514"/>
                        <a14:foregroundMark x1="17912" y1="48514" x2="17655" y2="72483"/>
                        <a14:foregroundMark x1="17655" y1="72483" x2="24613" y2="77756"/>
                        <a14:foregroundMark x1="24613" y1="77756" x2="39046" y2="80825"/>
                        <a14:foregroundMark x1="50644" y1="87440" x2="53222" y2="94439"/>
                        <a14:foregroundMark x1="53222" y1="94439" x2="53222" y2="95686"/>
                        <a14:foregroundMark x1="58505" y1="67498" x2="63789" y2="69032"/>
                        <a14:foregroundMark x1="86985" y1="29818" x2="52964" y2="47651"/>
                        <a14:foregroundMark x1="52964" y1="47651" x2="47938" y2="53883"/>
                        <a14:foregroundMark x1="47938" y1="53883" x2="47423" y2="58869"/>
                        <a14:foregroundMark x1="69588" y1="26270" x2="63273" y2="26654"/>
                        <a14:foregroundMark x1="21005" y1="9396" x2="28351" y2="15340"/>
                        <a14:foregroundMark x1="28351" y1="15340" x2="33763" y2="26270"/>
                        <a14:foregroundMark x1="12629" y1="36433" x2="20361" y2="40748"/>
                        <a14:foregroundMark x1="20361" y1="40748" x2="22680" y2="45925"/>
                        <a14:foregroundMark x1="12629" y1="36817" x2="5799" y2="38447"/>
                        <a14:foregroundMark x1="53737" y1="69032" x2="62500" y2="74305"/>
                        <a14:foregroundMark x1="62500" y1="74305" x2="63789" y2="73730"/>
                        <a14:foregroundMark x1="54253" y1="48610" x2="48454" y2="55705"/>
                        <a14:foregroundMark x1="70619" y1="41994" x2="61082" y2="45446"/>
                        <a14:foregroundMark x1="76418" y1="36817" x2="68557" y2="40748"/>
                        <a14:foregroundMark x1="83247" y1="32502" x2="77448" y2="37680"/>
                        <a14:foregroundMark x1="76933" y1="38447" x2="70103" y2="41611"/>
                        <a14:foregroundMark x1="60567" y1="27037" x2="59021" y2="30201"/>
                        <a14:foregroundMark x1="39046" y1="28188" x2="41624" y2="36433"/>
                        <a14:foregroundMark x1="30541" y1="21572" x2="28479" y2="21189"/>
                        <a14:foregroundMark x1="27448" y1="19175" x2="31057" y2="31735"/>
                        <a14:foregroundMark x1="21649" y1="11409" x2="25258" y2="14477"/>
                        <a14:foregroundMark x1="12113" y1="71333" x2="18814" y2="76989"/>
                        <a14:foregroundMark x1="18814" y1="76989" x2="35825" y2="82359"/>
                        <a14:foregroundMark x1="34794" y1="83509" x2="39948" y2="90316"/>
                        <a14:foregroundMark x1="39948" y1="90316" x2="43686" y2="92905"/>
                        <a14:foregroundMark x1="35286" y1="89705" x2="40077" y2="93097"/>
                        <a14:foregroundMark x1="40077" y1="93097" x2="43170" y2="94151"/>
                        <a14:foregroundMark x1="30541" y1="11409" x2="32603" y2="12943"/>
                        <a14:foregroundMark x1="56959" y1="36817" x2="58505" y2="39214"/>
                        <a14:foregroundMark x1="74356" y1="29434" x2="60567" y2="34516"/>
                        <a14:foregroundMark x1="34278" y1="87440" x2="37887" y2="90221"/>
                        <a14:foregroundMark x1="22165" y1="52541" x2="16881" y2="69415"/>
                        <a14:foregroundMark x1="16366" y1="51007" x2="10567" y2="68265"/>
                        <a14:foregroundMark x1="13144" y1="59252" x2="12113" y2="63183"/>
                        <a14:foregroundMark x1="5284" y1="43145" x2="9536" y2="41994"/>
                        <a14:foregroundMark x1="32603" y1="47459" x2="32603" y2="47459"/>
                        <a14:foregroundMark x1="32603" y1="47459" x2="32603" y2="47459"/>
                        <a14:foregroundMark x1="32088" y1="46309" x2="28479" y2="53691"/>
                        <a14:foregroundMark x1="28479" y1="53691" x2="30284" y2="70949"/>
                        <a14:foregroundMark x1="30284" y1="70949" x2="35825" y2="77661"/>
                        <a14:backgroundMark x1="31572" y1="83509" x2="33732" y2="877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7" y="4041788"/>
            <a:ext cx="2095284" cy="2816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B8258F-25FC-40C9-A5E0-3055AFB78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3131" y="4409233"/>
            <a:ext cx="2733920" cy="24271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4F929F-57BD-4DEC-983D-A1A7A0DFBCDA}"/>
              </a:ext>
            </a:extLst>
          </p:cNvPr>
          <p:cNvSpPr/>
          <p:nvPr/>
        </p:nvSpPr>
        <p:spPr>
          <a:xfrm rot="21192331">
            <a:off x="1407047" y="5046564"/>
            <a:ext cx="9497553" cy="997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Love is a decision before it is a feeling</a:t>
            </a:r>
          </a:p>
        </p:txBody>
      </p:sp>
    </p:spTree>
    <p:extLst>
      <p:ext uri="{BB962C8B-B14F-4D97-AF65-F5344CB8AC3E}">
        <p14:creationId xmlns:p14="http://schemas.microsoft.com/office/powerpoint/2010/main" val="348266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216</TotalTime>
  <Words>225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How do you love? </vt:lpstr>
      <vt:lpstr>What’s it like in your home?</vt:lpstr>
      <vt:lpstr>PowerPoint Presentation</vt:lpstr>
      <vt:lpstr>PowerPoint Presentation</vt:lpstr>
      <vt:lpstr>PowerPoint Presentation</vt:lpstr>
      <vt:lpstr>1 Corinthians</vt:lpstr>
      <vt:lpstr>Heaven on earth in the home</vt:lpstr>
      <vt:lpstr>How do you love in the home?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you love? </dc:title>
  <dc:creator>Ron Day</dc:creator>
  <cp:lastModifiedBy>Ron Day</cp:lastModifiedBy>
  <cp:revision>8</cp:revision>
  <dcterms:created xsi:type="dcterms:W3CDTF">2017-08-11T10:54:05Z</dcterms:created>
  <dcterms:modified xsi:type="dcterms:W3CDTF">2017-08-13T07:59:04Z</dcterms:modified>
</cp:coreProperties>
</file>