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0" r:id="rId2"/>
    <p:sldId id="261" r:id="rId3"/>
    <p:sldId id="262" r:id="rId4"/>
    <p:sldId id="265" r:id="rId5"/>
    <p:sldId id="266" r:id="rId6"/>
    <p:sldId id="267" r:id="rId7"/>
    <p:sldId id="263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44" d="100"/>
          <a:sy n="44" d="100"/>
        </p:scale>
        <p:origin x="36" y="792"/>
      </p:cViewPr>
      <p:guideLst/>
    </p:cSldViewPr>
  </p:slideViewPr>
  <p:outlineViewPr>
    <p:cViewPr>
      <p:scale>
        <a:sx n="33" d="100"/>
        <a:sy n="33" d="100"/>
      </p:scale>
      <p:origin x="0" y="-13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 SF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Andre SF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6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8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02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7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6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7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429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re SF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561646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accent3"/>
                </a:solidFill>
                <a:latin typeface="Andre SF" pitchFamily="2" charset="0"/>
              </a:defRPr>
            </a:lvl1pPr>
            <a:lvl2pPr>
              <a:defRPr sz="2400" b="1" i="0">
                <a:solidFill>
                  <a:schemeClr val="accent4"/>
                </a:solidFill>
                <a:latin typeface="Andre SF" pitchFamily="2" charset="0"/>
              </a:defRPr>
            </a:lvl2pPr>
            <a:lvl3pPr>
              <a:defRPr sz="2000" b="1" i="0">
                <a:solidFill>
                  <a:schemeClr val="accent2"/>
                </a:solidFill>
                <a:latin typeface="Andre SF" pitchFamily="2" charset="0"/>
              </a:defRPr>
            </a:lvl3pPr>
            <a:lvl4pPr>
              <a:defRPr sz="1800" b="1" i="0">
                <a:latin typeface="Andre SF" pitchFamily="2" charset="0"/>
              </a:defRPr>
            </a:lvl4pPr>
            <a:lvl5pPr>
              <a:defRPr sz="1600" b="1" i="0">
                <a:latin typeface="Andre SF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Oval 6"/>
          <p:cNvSpPr/>
          <p:nvPr userDrawn="1"/>
        </p:nvSpPr>
        <p:spPr>
          <a:xfrm>
            <a:off x="10237694" y="0"/>
            <a:ext cx="7046259" cy="6858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1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12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1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0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4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7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920EFF-4C57-4501-A9EB-04ADC2FEF872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AFB4F6-E5FD-4433-BE70-BA6FC86F4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6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risen Jesus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John 20:10-18</a:t>
            </a:r>
            <a:br>
              <a:rPr lang="en-GB" dirty="0"/>
            </a:br>
            <a:r>
              <a:rPr lang="en-GB" dirty="0"/>
              <a:t>Encountering Jesus</a:t>
            </a:r>
          </a:p>
        </p:txBody>
      </p:sp>
      <p:sp>
        <p:nvSpPr>
          <p:cNvPr id="4" name="Oval 3"/>
          <p:cNvSpPr/>
          <p:nvPr/>
        </p:nvSpPr>
        <p:spPr>
          <a:xfrm>
            <a:off x="2159604" y="261257"/>
            <a:ext cx="7881256" cy="659674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58372 -0.0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0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dirty="0"/>
              <a:t>God is not afraid of your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The questions to ask</a:t>
            </a:r>
          </a:p>
          <a:p>
            <a:pPr marR="0" lvl="1" rtl="0"/>
            <a:r>
              <a:rPr lang="en-GB" dirty="0"/>
              <a:t>About the passage</a:t>
            </a:r>
          </a:p>
          <a:p>
            <a:pPr marR="0" lvl="1" rtl="0"/>
            <a:r>
              <a:rPr lang="en-GB" dirty="0"/>
              <a:t>What’s it like to encounter the risen Jesus?</a:t>
            </a:r>
          </a:p>
          <a:p>
            <a:pPr marR="0" lvl="1" rtl="0"/>
            <a:r>
              <a:rPr lang="en-GB" dirty="0"/>
              <a:t>How do you know a genuine encounter with God?</a:t>
            </a:r>
          </a:p>
          <a:p>
            <a:pPr marR="0" lvl="1" rtl="0"/>
            <a:r>
              <a:rPr lang="en-GB" dirty="0"/>
              <a:t>How do you know when to stop praying?</a:t>
            </a:r>
          </a:p>
        </p:txBody>
      </p:sp>
    </p:spTree>
    <p:extLst>
      <p:ext uri="{BB962C8B-B14F-4D97-AF65-F5344CB8AC3E}">
        <p14:creationId xmlns:p14="http://schemas.microsoft.com/office/powerpoint/2010/main" val="249447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en-GB" dirty="0"/>
              <a:t>What kind of body did Jesus have?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745" y="2556932"/>
            <a:ext cx="9587346" cy="3561646"/>
          </a:xfrm>
        </p:spPr>
        <p:txBody>
          <a:bodyPr>
            <a:normAutofit/>
          </a:bodyPr>
          <a:lstStyle/>
          <a:p>
            <a:pPr marR="0" lvl="2" rtl="0"/>
            <a:r>
              <a:rPr lang="en-GB" dirty="0"/>
              <a:t>It could be touched and handled (v27, Lk 24:39), and bear the marks of the wounds in death (v 20,25,27), and cook fish (21:9) and eat it (Lk 24:41-43)</a:t>
            </a:r>
          </a:p>
          <a:p>
            <a:pPr marR="0" lvl="2" rtl="0"/>
            <a:r>
              <a:rPr lang="en-GB" dirty="0"/>
              <a:t>BUT it could rise through grave clothes (6-8), appear in a locked room (19,26) and is sometimes not recognised</a:t>
            </a:r>
          </a:p>
          <a:p>
            <a:pPr marR="0" lvl="3" rtl="0"/>
            <a:r>
              <a:rPr lang="en-GB" dirty="0"/>
              <a:t>How can this be?</a:t>
            </a:r>
          </a:p>
          <a:p>
            <a:pPr marR="0" lvl="1" rtl="0"/>
            <a:r>
              <a:rPr lang="en-GB" dirty="0"/>
              <a:t>The seed and the plant (1 Cor 15:35ff)</a:t>
            </a:r>
          </a:p>
        </p:txBody>
      </p:sp>
    </p:spTree>
    <p:extLst>
      <p:ext uri="{BB962C8B-B14F-4D97-AF65-F5344CB8AC3E}">
        <p14:creationId xmlns:p14="http://schemas.microsoft.com/office/powerpoint/2010/main" val="242154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4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6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0"/>
            <a:ext cx="9521200" cy="6908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3299" y="980591"/>
            <a:ext cx="145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Resurrection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95888"/>
          <a:stretch/>
        </p:blipFill>
        <p:spPr>
          <a:xfrm>
            <a:off x="11861964" y="-7670"/>
            <a:ext cx="501277" cy="69087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95888"/>
          <a:stretch/>
        </p:blipFill>
        <p:spPr>
          <a:xfrm>
            <a:off x="11386619" y="0"/>
            <a:ext cx="501277" cy="69087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95888"/>
          <a:stretch/>
        </p:blipFill>
        <p:spPr>
          <a:xfrm>
            <a:off x="10180100" y="0"/>
            <a:ext cx="501277" cy="69087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7343" t="1364" r="76128" b="-1364"/>
          <a:stretch/>
        </p:blipFill>
        <p:spPr>
          <a:xfrm>
            <a:off x="9381890" y="1"/>
            <a:ext cx="816705" cy="72095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7343" t="1364" r="76128" b="-1364"/>
          <a:stretch/>
        </p:blipFill>
        <p:spPr>
          <a:xfrm>
            <a:off x="10617661" y="-7670"/>
            <a:ext cx="816705" cy="7217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69751" y="94123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Ascension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8525" y="980591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Appearances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4464" y="726184"/>
            <a:ext cx="3426223" cy="13215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7337" y="53912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3 days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19712" y="708177"/>
            <a:ext cx="5901488" cy="31222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71748" y="52351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40 days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509190" y="723788"/>
            <a:ext cx="2128067" cy="10822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57099" y="52351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7 days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7016" y="570196"/>
            <a:ext cx="2076943" cy="21277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67837" y="980591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Pentecost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491" y="980591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 the tomb</a:t>
            </a:r>
          </a:p>
        </p:txBody>
      </p:sp>
    </p:spTree>
    <p:extLst>
      <p:ext uri="{BB962C8B-B14F-4D97-AF65-F5344CB8AC3E}">
        <p14:creationId xmlns:p14="http://schemas.microsoft.com/office/powerpoint/2010/main" val="26715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There’s clinging to Jesus and there’s clinging to Jesus…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Cling to me and you will be rescued</a:t>
            </a:r>
          </a:p>
          <a:p>
            <a:pPr marR="0" lvl="0" rtl="0"/>
            <a:r>
              <a:rPr lang="en-GB" dirty="0"/>
              <a:t>‘Don’t cling to me’ – I’m not going anywhere yet</a:t>
            </a:r>
          </a:p>
          <a:p>
            <a:pPr marR="0" lvl="1" rtl="0"/>
            <a:r>
              <a:rPr lang="en-GB" dirty="0"/>
              <a:t>But when I do go I will send another Comforter</a:t>
            </a:r>
          </a:p>
          <a:p>
            <a:pPr marR="0" lvl="0" rtl="0"/>
            <a:r>
              <a:rPr lang="en-GB" dirty="0"/>
              <a:t>‘Don’t cling to me’ – you have a job to do</a:t>
            </a:r>
          </a:p>
          <a:p>
            <a:pPr marR="0" lvl="1" rtl="0"/>
            <a:r>
              <a:rPr lang="en-GB" dirty="0"/>
              <a:t>Take them the Good news!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771" y="1817307"/>
            <a:ext cx="2861168" cy="2076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626" y="4164574"/>
            <a:ext cx="2880314" cy="20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8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Jesus is risen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A truth worth believing</a:t>
            </a:r>
          </a:p>
          <a:p>
            <a:pPr marR="0" lvl="0" rtl="0"/>
            <a:r>
              <a:rPr lang="en-GB" dirty="0"/>
              <a:t>A truth worth living for</a:t>
            </a:r>
          </a:p>
          <a:p>
            <a:pPr marR="0" lvl="0" rtl="0"/>
            <a:r>
              <a:rPr lang="en-GB" dirty="0"/>
              <a:t>A truth worth dying for</a:t>
            </a:r>
          </a:p>
        </p:txBody>
      </p:sp>
    </p:spTree>
    <p:extLst>
      <p:ext uri="{BB962C8B-B14F-4D97-AF65-F5344CB8AC3E}">
        <p14:creationId xmlns:p14="http://schemas.microsoft.com/office/powerpoint/2010/main" val="86604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A truth worth exploring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4094" r="3301" b="19463"/>
          <a:stretch/>
        </p:blipFill>
        <p:spPr>
          <a:xfrm>
            <a:off x="3335217" y="4114800"/>
            <a:ext cx="6679256" cy="20037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celebrate what we know to be true</a:t>
            </a:r>
          </a:p>
          <a:p>
            <a:pPr lvl="1"/>
            <a:r>
              <a:rPr lang="en-GB" dirty="0"/>
              <a:t>Jesus Christ rose from the dead and is alive today</a:t>
            </a:r>
          </a:p>
          <a:p>
            <a:r>
              <a:rPr lang="en-GB" dirty="0"/>
              <a:t>But there’s more…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2784</TotalTime>
  <Words>247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Andre SF</vt:lpstr>
      <vt:lpstr>Arial</vt:lpstr>
      <vt:lpstr>Garamond</vt:lpstr>
      <vt:lpstr>Organic</vt:lpstr>
      <vt:lpstr>The risen Jesus 2</vt:lpstr>
      <vt:lpstr>God is not afraid of your questions</vt:lpstr>
      <vt:lpstr>What kind of body did Jesus have?</vt:lpstr>
      <vt:lpstr>PowerPoint Presentation</vt:lpstr>
      <vt:lpstr>PowerPoint Presentation</vt:lpstr>
      <vt:lpstr>PowerPoint Presentation</vt:lpstr>
      <vt:lpstr>There’s clinging to Jesus and there’s clinging to Jesus…</vt:lpstr>
      <vt:lpstr>Jesus is risen</vt:lpstr>
      <vt:lpstr>A truth worth exploring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2017</dc:title>
  <dc:creator>Ron Day</dc:creator>
  <cp:lastModifiedBy>Ron Day</cp:lastModifiedBy>
  <cp:revision>17</cp:revision>
  <dcterms:created xsi:type="dcterms:W3CDTF">2017-04-16T07:20:04Z</dcterms:created>
  <dcterms:modified xsi:type="dcterms:W3CDTF">2017-04-30T07:25:59Z</dcterms:modified>
</cp:coreProperties>
</file>