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3" r:id="rId2"/>
    <p:sldId id="286" r:id="rId3"/>
    <p:sldId id="287" r:id="rId4"/>
    <p:sldId id="288" r:id="rId5"/>
    <p:sldId id="291" r:id="rId6"/>
    <p:sldId id="29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0" autoAdjust="0"/>
    <p:restoredTop sz="86410" autoAdjust="0"/>
  </p:normalViewPr>
  <p:slideViewPr>
    <p:cSldViewPr snapToGrid="0">
      <p:cViewPr varScale="1">
        <p:scale>
          <a:sx n="50" d="100"/>
          <a:sy n="50" d="100"/>
        </p:scale>
        <p:origin x="54" y="708"/>
      </p:cViewPr>
      <p:guideLst/>
    </p:cSldViewPr>
  </p:slideViewPr>
  <p:outlineViewPr>
    <p:cViewPr>
      <p:scale>
        <a:sx n="33" d="100"/>
        <a:sy n="33" d="100"/>
      </p:scale>
      <p:origin x="0" y="-3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E266-766F-4F1F-B09E-6A0868A5FC54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5C59E5CB-4C5C-453A-9473-B32D2D0A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312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E266-766F-4F1F-B09E-6A0868A5FC54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5C59E5CB-4C5C-453A-9473-B32D2D0A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09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E266-766F-4F1F-B09E-6A0868A5FC54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5C59E5CB-4C5C-453A-9473-B32D2D0A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211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E266-766F-4F1F-B09E-6A0868A5FC54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C59E5CB-4C5C-453A-9473-B32D2D0A2FF7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2582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E266-766F-4F1F-B09E-6A0868A5FC54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C59E5CB-4C5C-453A-9473-B32D2D0A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753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E266-766F-4F1F-B09E-6A0868A5FC54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E5CB-4C5C-453A-9473-B32D2D0A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053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E266-766F-4F1F-B09E-6A0868A5FC54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E5CB-4C5C-453A-9473-B32D2D0A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211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E266-766F-4F1F-B09E-6A0868A5FC54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E5CB-4C5C-453A-9473-B32D2D0A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655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2D35E266-766F-4F1F-B09E-6A0868A5FC54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5C59E5CB-4C5C-453A-9473-B32D2D0A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17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16" y="349190"/>
            <a:ext cx="11546958" cy="1080938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916" y="1658679"/>
            <a:ext cx="11546957" cy="4953136"/>
          </a:xfrm>
        </p:spPr>
        <p:txBody>
          <a:bodyPr>
            <a:normAutofit/>
          </a:bodyPr>
          <a:lstStyle>
            <a:lvl1pPr>
              <a:defRPr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3200">
                <a:solidFill>
                  <a:schemeClr val="tx1"/>
                </a:solidFill>
              </a:defRPr>
            </a:lvl4pPr>
            <a:lvl5pPr>
              <a:defRPr sz="3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274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E266-766F-4F1F-B09E-6A0868A5FC54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E5CB-4C5C-453A-9473-B32D2D0A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849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E266-766F-4F1F-B09E-6A0868A5FC54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5C59E5CB-4C5C-453A-9473-B32D2D0A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04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E266-766F-4F1F-B09E-6A0868A5FC54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E5CB-4C5C-453A-9473-B32D2D0A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766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E266-766F-4F1F-B09E-6A0868A5FC54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E5CB-4C5C-453A-9473-B32D2D0A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69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E266-766F-4F1F-B09E-6A0868A5FC54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E5CB-4C5C-453A-9473-B32D2D0A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855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E266-766F-4F1F-B09E-6A0868A5FC54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E5CB-4C5C-453A-9473-B32D2D0A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085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E266-766F-4F1F-B09E-6A0868A5FC54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E5CB-4C5C-453A-9473-B32D2D0A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349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E266-766F-4F1F-B09E-6A0868A5FC54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E5CB-4C5C-453A-9473-B32D2D0A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534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5E266-766F-4F1F-B09E-6A0868A5FC54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9E5CB-4C5C-453A-9473-B32D2D0A2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003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600" dirty="0"/>
              <a:t>Samuel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8"/>
            <a:ext cx="8144134" cy="1850007"/>
          </a:xfrm>
        </p:spPr>
        <p:txBody>
          <a:bodyPr>
            <a:normAutofit/>
          </a:bodyPr>
          <a:lstStyle/>
          <a:p>
            <a:r>
              <a:rPr lang="en-GB" sz="3600" dirty="0"/>
              <a:t>A life well lived in difficult times</a:t>
            </a:r>
          </a:p>
          <a:p>
            <a:r>
              <a:rPr lang="en-GB" sz="3600" dirty="0"/>
              <a:t>4. A life with disappointments</a:t>
            </a:r>
            <a:br>
              <a:rPr lang="en-GB" sz="3600" dirty="0"/>
            </a:br>
            <a:r>
              <a:rPr lang="en-GB" sz="3600" dirty="0"/>
              <a:t>1 Samuel 8</a:t>
            </a:r>
            <a:r>
              <a:rPr lang="en-GB" sz="3600" baseline="0" dirty="0"/>
              <a:t> and 15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248785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D6CA8-2045-4CD0-8825-03DA1C88D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Disappointments </a:t>
            </a:r>
            <a:r>
              <a:rPr lang="en-GB" baseline="0" dirty="0"/>
              <a:t>happen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14B3C-B94C-429E-8BB9-94007C2E6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916" y="1658678"/>
            <a:ext cx="11546957" cy="5514631"/>
          </a:xfrm>
        </p:spPr>
        <p:txBody>
          <a:bodyPr>
            <a:normAutofit lnSpcReduction="10000"/>
          </a:bodyPr>
          <a:lstStyle/>
          <a:p>
            <a:pPr marR="0" lvl="0" rtl="0"/>
            <a:r>
              <a:rPr lang="en-GB" dirty="0"/>
              <a:t>It’s not only because you lack integrity or honesty or character or faithfulness or faith</a:t>
            </a:r>
          </a:p>
          <a:p>
            <a:pPr marR="0" lvl="1" rtl="0"/>
            <a:r>
              <a:rPr lang="en-GB" dirty="0"/>
              <a:t>Samuel remained faithful and served God all his life yet he had big disappointments</a:t>
            </a:r>
          </a:p>
          <a:p>
            <a:r>
              <a:rPr lang="en-GB" dirty="0"/>
              <a:t>The Bible shows:</a:t>
            </a:r>
          </a:p>
          <a:p>
            <a:pPr lvl="1"/>
            <a:r>
              <a:rPr lang="en-GB" dirty="0"/>
              <a:t>Bad things happen to good people</a:t>
            </a:r>
          </a:p>
          <a:p>
            <a:pPr lvl="1"/>
            <a:r>
              <a:rPr lang="en-GB" dirty="0"/>
              <a:t>God gives opportunities that are wasted</a:t>
            </a:r>
          </a:p>
          <a:p>
            <a:pPr lvl="1"/>
            <a:r>
              <a:rPr lang="en-GB" dirty="0"/>
              <a:t>A person of faith can do all the right things and still see failure</a:t>
            </a:r>
          </a:p>
        </p:txBody>
      </p:sp>
    </p:spTree>
    <p:extLst>
      <p:ext uri="{BB962C8B-B14F-4D97-AF65-F5344CB8AC3E}">
        <p14:creationId xmlns:p14="http://schemas.microsoft.com/office/powerpoint/2010/main" val="2277405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CF284-CABB-4E26-9098-07748AEE7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Samuel was a man of God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AEC03-7CCF-460D-A3C3-7E96655477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Born under special circumstances</a:t>
            </a:r>
          </a:p>
          <a:p>
            <a:pPr marR="0" lvl="0" rtl="0"/>
            <a:r>
              <a:rPr lang="en-GB" dirty="0"/>
              <a:t>A Nazirite all his life</a:t>
            </a:r>
          </a:p>
          <a:p>
            <a:pPr marR="0" lvl="0" rtl="0"/>
            <a:r>
              <a:rPr lang="en-GB" dirty="0"/>
              <a:t>A servant of God: a prophet and a priest </a:t>
            </a:r>
          </a:p>
          <a:p>
            <a:pPr marR="0" lvl="0" rtl="0"/>
            <a:r>
              <a:rPr lang="en-GB" dirty="0"/>
              <a:t>A judge of Israel</a:t>
            </a:r>
          </a:p>
          <a:p>
            <a:pPr marR="0" lvl="1" rtl="0"/>
            <a:r>
              <a:rPr lang="en-GB" dirty="0"/>
              <a:t>You would think that such a man would have a golden and blessed life</a:t>
            </a:r>
          </a:p>
          <a:p>
            <a:pPr marR="0" lvl="1" rtl="0"/>
            <a:r>
              <a:rPr lang="en-GB" dirty="0"/>
              <a:t>But he was a man with disappointments</a:t>
            </a:r>
          </a:p>
        </p:txBody>
      </p:sp>
    </p:spTree>
    <p:extLst>
      <p:ext uri="{BB962C8B-B14F-4D97-AF65-F5344CB8AC3E}">
        <p14:creationId xmlns:p14="http://schemas.microsoft.com/office/powerpoint/2010/main" val="2470548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C7548-B417-4914-B313-1AD4E29F4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GB" dirty="0"/>
              <a:t>Samuel’s disappointments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60202-5DD2-437F-833C-3CA1DD7914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74D5B5-E96F-437E-A891-94F9E3BBD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0127"/>
            <a:ext cx="7241628" cy="5427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0A3F87-C7DA-4799-B504-7BF26591F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083" y="1430126"/>
            <a:ext cx="8246917" cy="5427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612203-1E7B-4762-837C-FC9DA17758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37" t="5091" r="9380" b="8046"/>
          <a:stretch/>
        </p:blipFill>
        <p:spPr>
          <a:xfrm>
            <a:off x="6355658" y="1430126"/>
            <a:ext cx="4597137" cy="546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8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4CD61-BE65-4DC8-AF7A-1F0274BD9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gives opportunities to everyone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38DF0-0C45-485F-9EC1-3D2D1C530A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How we respond is our responsibility</a:t>
            </a:r>
          </a:p>
          <a:p>
            <a:pPr marR="0" lvl="1" rtl="0"/>
            <a:r>
              <a:rPr lang="en-GB" dirty="0"/>
              <a:t>How others respond is theirs</a:t>
            </a:r>
          </a:p>
          <a:p>
            <a:pPr marR="0" lvl="0" rtl="0"/>
            <a:r>
              <a:rPr lang="en-GB" dirty="0"/>
              <a:t>God cannot be accused of only offering opportunities to good people or successful people</a:t>
            </a:r>
          </a:p>
          <a:p>
            <a:pPr lvl="1"/>
            <a:r>
              <a:rPr lang="en-GB" dirty="0"/>
              <a:t>Do not let disappointments ruin your faith</a:t>
            </a:r>
          </a:p>
          <a:p>
            <a:pPr lvl="2"/>
            <a:r>
              <a:rPr lang="en-GB" dirty="0"/>
              <a:t>Things will go sour</a:t>
            </a:r>
          </a:p>
          <a:p>
            <a:pPr marR="0" lvl="3" rtl="0"/>
            <a:r>
              <a:rPr lang="en-GB" dirty="0"/>
              <a:t>Your job is to faithfully serve and listen to God</a:t>
            </a:r>
          </a:p>
        </p:txBody>
      </p:sp>
    </p:spTree>
    <p:extLst>
      <p:ext uri="{BB962C8B-B14F-4D97-AF65-F5344CB8AC3E}">
        <p14:creationId xmlns:p14="http://schemas.microsoft.com/office/powerpoint/2010/main" val="2232935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A918F-2F69-492F-9F84-81E30E6AB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is a God of grace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B9A8B-5F24-4FFD-89C3-DA9F5CCB79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en-GB" dirty="0"/>
              <a:t>He offers freedom and forgiveness to all</a:t>
            </a:r>
          </a:p>
          <a:p>
            <a:pPr marR="0" lvl="1" rtl="0"/>
            <a:r>
              <a:rPr lang="en-GB" dirty="0"/>
              <a:t>All we can do is accept it and live with it – show that it makes us different; especially in the way we face disappointments</a:t>
            </a:r>
          </a:p>
        </p:txBody>
      </p:sp>
    </p:spTree>
    <p:extLst>
      <p:ext uri="{BB962C8B-B14F-4D97-AF65-F5344CB8AC3E}">
        <p14:creationId xmlns:p14="http://schemas.microsoft.com/office/powerpoint/2010/main" val="112333000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10815</TotalTime>
  <Words>217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Trebuchet MS</vt:lpstr>
      <vt:lpstr>Berlin</vt:lpstr>
      <vt:lpstr>Samuel</vt:lpstr>
      <vt:lpstr>Disappointments happen</vt:lpstr>
      <vt:lpstr>Samuel was a man of God</vt:lpstr>
      <vt:lpstr>Samuel’s disappointments</vt:lpstr>
      <vt:lpstr>God gives opportunities to everyone</vt:lpstr>
      <vt:lpstr>God is a God of grace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Samuel</dc:title>
  <dc:creator>Ron Day</dc:creator>
  <cp:lastModifiedBy>Ron Day</cp:lastModifiedBy>
  <cp:revision>26</cp:revision>
  <dcterms:created xsi:type="dcterms:W3CDTF">2017-06-10T08:38:49Z</dcterms:created>
  <dcterms:modified xsi:type="dcterms:W3CDTF">2017-07-02T07:20:51Z</dcterms:modified>
</cp:coreProperties>
</file>