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0"/>
  </p:notesMasterIdLst>
  <p:sldIdLst>
    <p:sldId id="256" r:id="rId2"/>
    <p:sldId id="284" r:id="rId3"/>
    <p:sldId id="282" r:id="rId4"/>
    <p:sldId id="281" r:id="rId5"/>
    <p:sldId id="285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86410" autoAdjust="0"/>
  </p:normalViewPr>
  <p:slideViewPr>
    <p:cSldViewPr snapToGrid="0">
      <p:cViewPr varScale="1">
        <p:scale>
          <a:sx n="57" d="100"/>
          <a:sy n="57" d="100"/>
        </p:scale>
        <p:origin x="108" y="774"/>
      </p:cViewPr>
      <p:guideLst/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4FA6-FA36-4FC4-BB6A-8CE91129B80A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DF0B-64C6-43CB-8EA6-D58613D7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1DF0B-64C6-43CB-8EA6-D58613D7F4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111" y="1380068"/>
            <a:ext cx="10091912" cy="1701799"/>
          </a:xfrm>
        </p:spPr>
        <p:txBody>
          <a:bodyPr anchor="b">
            <a:normAutofit/>
          </a:bodyPr>
          <a:lstStyle>
            <a:lvl1pPr algn="r">
              <a:defRPr sz="6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9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8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9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0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8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0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0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9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AFBE-3736-4CE9-9548-2358B0F4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10668000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1DF0E-F53E-452E-9E40-00719AB95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981201"/>
            <a:ext cx="10667999" cy="48767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6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6A9922-16E7-4432-B513-B92AE002F55E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9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orah_niche_at_Dura_Europos_synagogue.jpe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B001-28D5-43AB-9064-5B7B3665F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388" y="1380068"/>
            <a:ext cx="11159612" cy="1388535"/>
          </a:xfrm>
        </p:spPr>
        <p:txBody>
          <a:bodyPr>
            <a:normAutofit/>
          </a:bodyPr>
          <a:lstStyle/>
          <a:p>
            <a:r>
              <a:rPr lang="en-GB" sz="5400" dirty="0"/>
              <a:t>Adapting to get from here to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0C349-79E7-4E36-82B3-A3518BA50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7239088" cy="1388534"/>
          </a:xfrm>
        </p:spPr>
        <p:txBody>
          <a:bodyPr>
            <a:normAutofit/>
          </a:bodyPr>
          <a:lstStyle/>
          <a:p>
            <a:r>
              <a:rPr lang="en-GB" sz="3200" dirty="0"/>
              <a:t>Deuteronomy 3:12-29</a:t>
            </a:r>
          </a:p>
          <a:p>
            <a:r>
              <a:rPr lang="en-GB" sz="2800" dirty="0"/>
              <a:t>From</a:t>
            </a:r>
            <a:r>
              <a:rPr lang="en-GB" sz="2800" baseline="0" dirty="0"/>
              <a:t> HERE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7777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DF9-253D-4455-A0A8-83DCC9B8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/>
          <a:lstStyle/>
          <a:p>
            <a:pPr marR="0" rtl="0"/>
            <a:r>
              <a:rPr lang="en-GB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DFE18-A67E-4018-B3E8-95DD00FA2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331259"/>
            <a:ext cx="10707690" cy="5526741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Part of the first sermon/talk 1:6-4:43 </a:t>
            </a:r>
          </a:p>
          <a:p>
            <a:pPr lvl="1"/>
            <a:r>
              <a:rPr lang="en-GB" dirty="0"/>
              <a:t>Moses is re-telling what has happened so far and pointing to God as he does it</a:t>
            </a:r>
          </a:p>
          <a:p>
            <a:pPr marR="0" lvl="1" rtl="0"/>
            <a:r>
              <a:rPr lang="en-GB" dirty="0"/>
              <a:t>He’s teaching them truths that will help them go into the Land, possess it and stay faithful to God</a:t>
            </a:r>
          </a:p>
          <a:p>
            <a:pPr marR="0" lvl="0" rtl="0"/>
            <a:r>
              <a:rPr lang="en-GB" dirty="0"/>
              <a:t>This is potted recent history</a:t>
            </a:r>
          </a:p>
          <a:p>
            <a:pPr marR="0" lvl="1" rtl="0"/>
            <a:r>
              <a:rPr lang="en-GB" dirty="0"/>
              <a:t>Details of what happened in Number 20-25</a:t>
            </a:r>
          </a:p>
          <a:p>
            <a:pPr lvl="1"/>
            <a:r>
              <a:rPr lang="en-GB" dirty="0"/>
              <a:t>The land gained was allotted to Reuben, Gad and </a:t>
            </a:r>
            <a:r>
              <a:rPr lang="en-GB" dirty="0" err="1"/>
              <a:t>Mannaseh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42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632B-F96B-4DAF-AE88-E57298D2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AFBAE-EB7F-448D-9F4F-FD1E37EF1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45E42-7C77-4987-839A-DD00C2C5B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05" y="-87032"/>
            <a:ext cx="5376182" cy="694503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E74385-B904-42D6-9B90-2D8B2A266F37}"/>
              </a:ext>
            </a:extLst>
          </p:cNvPr>
          <p:cNvSpPr/>
          <p:nvPr/>
        </p:nvSpPr>
        <p:spPr>
          <a:xfrm>
            <a:off x="6853579" y="1066799"/>
            <a:ext cx="723560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6F4D4FE-8F83-4466-A650-C4AE040B478E}"/>
              </a:ext>
            </a:extLst>
          </p:cNvPr>
          <p:cNvSpPr/>
          <p:nvPr/>
        </p:nvSpPr>
        <p:spPr>
          <a:xfrm>
            <a:off x="6072996" y="291617"/>
            <a:ext cx="1612466" cy="4815221"/>
          </a:xfrm>
          <a:custGeom>
            <a:avLst/>
            <a:gdLst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759125 w 1612466"/>
              <a:gd name="connsiteY80" fmla="*/ 4383900 h 4815221"/>
              <a:gd name="connsiteX81" fmla="*/ 810883 w 1612466"/>
              <a:gd name="connsiteY81" fmla="*/ 4418406 h 4815221"/>
              <a:gd name="connsiteX82" fmla="*/ 931653 w 1612466"/>
              <a:gd name="connsiteY82" fmla="*/ 4504670 h 4815221"/>
              <a:gd name="connsiteX83" fmla="*/ 966159 w 1612466"/>
              <a:gd name="connsiteY83" fmla="*/ 4556428 h 4815221"/>
              <a:gd name="connsiteX84" fmla="*/ 1069676 w 1612466"/>
              <a:gd name="connsiteY84" fmla="*/ 4590934 h 4815221"/>
              <a:gd name="connsiteX85" fmla="*/ 1173193 w 1612466"/>
              <a:gd name="connsiteY85" fmla="*/ 4625440 h 4815221"/>
              <a:gd name="connsiteX86" fmla="*/ 1345721 w 1612466"/>
              <a:gd name="connsiteY86" fmla="*/ 465994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759125 w 1612466"/>
              <a:gd name="connsiteY80" fmla="*/ 4383900 h 4815221"/>
              <a:gd name="connsiteX81" fmla="*/ 810883 w 1612466"/>
              <a:gd name="connsiteY81" fmla="*/ 4418406 h 4815221"/>
              <a:gd name="connsiteX82" fmla="*/ 1036428 w 1612466"/>
              <a:gd name="connsiteY82" fmla="*/ 4466570 h 4815221"/>
              <a:gd name="connsiteX83" fmla="*/ 966159 w 1612466"/>
              <a:gd name="connsiteY83" fmla="*/ 4556428 h 4815221"/>
              <a:gd name="connsiteX84" fmla="*/ 1069676 w 1612466"/>
              <a:gd name="connsiteY84" fmla="*/ 4590934 h 4815221"/>
              <a:gd name="connsiteX85" fmla="*/ 1173193 w 1612466"/>
              <a:gd name="connsiteY85" fmla="*/ 4625440 h 4815221"/>
              <a:gd name="connsiteX86" fmla="*/ 1345721 w 1612466"/>
              <a:gd name="connsiteY86" fmla="*/ 465994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759125 w 1612466"/>
              <a:gd name="connsiteY80" fmla="*/ 4383900 h 4815221"/>
              <a:gd name="connsiteX81" fmla="*/ 810883 w 1612466"/>
              <a:gd name="connsiteY81" fmla="*/ 4418406 h 4815221"/>
              <a:gd name="connsiteX82" fmla="*/ 1036428 w 1612466"/>
              <a:gd name="connsiteY82" fmla="*/ 4466570 h 4815221"/>
              <a:gd name="connsiteX83" fmla="*/ 1204284 w 1612466"/>
              <a:gd name="connsiteY83" fmla="*/ 4508803 h 4815221"/>
              <a:gd name="connsiteX84" fmla="*/ 1069676 w 1612466"/>
              <a:gd name="connsiteY84" fmla="*/ 4590934 h 4815221"/>
              <a:gd name="connsiteX85" fmla="*/ 1173193 w 1612466"/>
              <a:gd name="connsiteY85" fmla="*/ 4625440 h 4815221"/>
              <a:gd name="connsiteX86" fmla="*/ 1345721 w 1612466"/>
              <a:gd name="connsiteY86" fmla="*/ 465994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759125 w 1612466"/>
              <a:gd name="connsiteY80" fmla="*/ 4383900 h 4815221"/>
              <a:gd name="connsiteX81" fmla="*/ 810883 w 1612466"/>
              <a:gd name="connsiteY81" fmla="*/ 4418406 h 4815221"/>
              <a:gd name="connsiteX82" fmla="*/ 1036428 w 1612466"/>
              <a:gd name="connsiteY82" fmla="*/ 4466570 h 4815221"/>
              <a:gd name="connsiteX83" fmla="*/ 1204284 w 1612466"/>
              <a:gd name="connsiteY83" fmla="*/ 4508803 h 4815221"/>
              <a:gd name="connsiteX84" fmla="*/ 1355426 w 1612466"/>
              <a:gd name="connsiteY84" fmla="*/ 4524259 h 4815221"/>
              <a:gd name="connsiteX85" fmla="*/ 1173193 w 1612466"/>
              <a:gd name="connsiteY85" fmla="*/ 4625440 h 4815221"/>
              <a:gd name="connsiteX86" fmla="*/ 1345721 w 1612466"/>
              <a:gd name="connsiteY86" fmla="*/ 465994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759125 w 1612466"/>
              <a:gd name="connsiteY80" fmla="*/ 4383900 h 4815221"/>
              <a:gd name="connsiteX81" fmla="*/ 810883 w 1612466"/>
              <a:gd name="connsiteY81" fmla="*/ 4418406 h 4815221"/>
              <a:gd name="connsiteX82" fmla="*/ 1036428 w 1612466"/>
              <a:gd name="connsiteY82" fmla="*/ 4466570 h 4815221"/>
              <a:gd name="connsiteX83" fmla="*/ 1204284 w 1612466"/>
              <a:gd name="connsiteY83" fmla="*/ 4508803 h 4815221"/>
              <a:gd name="connsiteX84" fmla="*/ 1355426 w 1612466"/>
              <a:gd name="connsiteY84" fmla="*/ 4524259 h 4815221"/>
              <a:gd name="connsiteX85" fmla="*/ 1420843 w 1612466"/>
              <a:gd name="connsiteY85" fmla="*/ 4596865 h 4815221"/>
              <a:gd name="connsiteX86" fmla="*/ 1345721 w 1612466"/>
              <a:gd name="connsiteY86" fmla="*/ 465994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759125 w 1612466"/>
              <a:gd name="connsiteY80" fmla="*/ 4383900 h 4815221"/>
              <a:gd name="connsiteX81" fmla="*/ 810883 w 1612466"/>
              <a:gd name="connsiteY81" fmla="*/ 4418406 h 4815221"/>
              <a:gd name="connsiteX82" fmla="*/ 1036428 w 1612466"/>
              <a:gd name="connsiteY82" fmla="*/ 4466570 h 4815221"/>
              <a:gd name="connsiteX83" fmla="*/ 1204284 w 1612466"/>
              <a:gd name="connsiteY83" fmla="*/ 4508803 h 4815221"/>
              <a:gd name="connsiteX84" fmla="*/ 1355426 w 1612466"/>
              <a:gd name="connsiteY84" fmla="*/ 4524259 h 4815221"/>
              <a:gd name="connsiteX85" fmla="*/ 1420843 w 1612466"/>
              <a:gd name="connsiteY85" fmla="*/ 4596865 h 4815221"/>
              <a:gd name="connsiteX86" fmla="*/ 1507646 w 1612466"/>
              <a:gd name="connsiteY86" fmla="*/ 467899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759125 w 1612466"/>
              <a:gd name="connsiteY80" fmla="*/ 4383900 h 4815221"/>
              <a:gd name="connsiteX81" fmla="*/ 810883 w 1612466"/>
              <a:gd name="connsiteY81" fmla="*/ 4418406 h 4815221"/>
              <a:gd name="connsiteX82" fmla="*/ 1036428 w 1612466"/>
              <a:gd name="connsiteY82" fmla="*/ 4466570 h 4815221"/>
              <a:gd name="connsiteX83" fmla="*/ 1204284 w 1612466"/>
              <a:gd name="connsiteY83" fmla="*/ 4508803 h 4815221"/>
              <a:gd name="connsiteX84" fmla="*/ 1355426 w 1612466"/>
              <a:gd name="connsiteY84" fmla="*/ 4524259 h 4815221"/>
              <a:gd name="connsiteX85" fmla="*/ 1449418 w 1612466"/>
              <a:gd name="connsiteY85" fmla="*/ 4568290 h 4815221"/>
              <a:gd name="connsiteX86" fmla="*/ 1507646 w 1612466"/>
              <a:gd name="connsiteY86" fmla="*/ 467899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759125 w 1612466"/>
              <a:gd name="connsiteY80" fmla="*/ 4383900 h 4815221"/>
              <a:gd name="connsiteX81" fmla="*/ 810883 w 1612466"/>
              <a:gd name="connsiteY81" fmla="*/ 4418406 h 4815221"/>
              <a:gd name="connsiteX82" fmla="*/ 1036428 w 1612466"/>
              <a:gd name="connsiteY82" fmla="*/ 4466570 h 4815221"/>
              <a:gd name="connsiteX83" fmla="*/ 1204284 w 1612466"/>
              <a:gd name="connsiteY83" fmla="*/ 4508803 h 4815221"/>
              <a:gd name="connsiteX84" fmla="*/ 1336376 w 1612466"/>
              <a:gd name="connsiteY84" fmla="*/ 4448059 h 4815221"/>
              <a:gd name="connsiteX85" fmla="*/ 1449418 w 1612466"/>
              <a:gd name="connsiteY85" fmla="*/ 4568290 h 4815221"/>
              <a:gd name="connsiteX86" fmla="*/ 1507646 w 1612466"/>
              <a:gd name="connsiteY86" fmla="*/ 467899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759125 w 1612466"/>
              <a:gd name="connsiteY80" fmla="*/ 4383900 h 4815221"/>
              <a:gd name="connsiteX81" fmla="*/ 810883 w 1612466"/>
              <a:gd name="connsiteY81" fmla="*/ 4418406 h 4815221"/>
              <a:gd name="connsiteX82" fmla="*/ 1036428 w 1612466"/>
              <a:gd name="connsiteY82" fmla="*/ 4466570 h 4815221"/>
              <a:gd name="connsiteX83" fmla="*/ 1204284 w 1612466"/>
              <a:gd name="connsiteY83" fmla="*/ 4442128 h 4815221"/>
              <a:gd name="connsiteX84" fmla="*/ 1336376 w 1612466"/>
              <a:gd name="connsiteY84" fmla="*/ 4448059 h 4815221"/>
              <a:gd name="connsiteX85" fmla="*/ 1449418 w 1612466"/>
              <a:gd name="connsiteY85" fmla="*/ 4568290 h 4815221"/>
              <a:gd name="connsiteX86" fmla="*/ 1507646 w 1612466"/>
              <a:gd name="connsiteY86" fmla="*/ 467899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759125 w 1612466"/>
              <a:gd name="connsiteY80" fmla="*/ 4383900 h 4815221"/>
              <a:gd name="connsiteX81" fmla="*/ 810883 w 1612466"/>
              <a:gd name="connsiteY81" fmla="*/ 4418406 h 4815221"/>
              <a:gd name="connsiteX82" fmla="*/ 1026903 w 1612466"/>
              <a:gd name="connsiteY82" fmla="*/ 4437995 h 4815221"/>
              <a:gd name="connsiteX83" fmla="*/ 1204284 w 1612466"/>
              <a:gd name="connsiteY83" fmla="*/ 4442128 h 4815221"/>
              <a:gd name="connsiteX84" fmla="*/ 1336376 w 1612466"/>
              <a:gd name="connsiteY84" fmla="*/ 4448059 h 4815221"/>
              <a:gd name="connsiteX85" fmla="*/ 1449418 w 1612466"/>
              <a:gd name="connsiteY85" fmla="*/ 4568290 h 4815221"/>
              <a:gd name="connsiteX86" fmla="*/ 1507646 w 1612466"/>
              <a:gd name="connsiteY86" fmla="*/ 467899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759125 w 1612466"/>
              <a:gd name="connsiteY80" fmla="*/ 4383900 h 4815221"/>
              <a:gd name="connsiteX81" fmla="*/ 877558 w 1612466"/>
              <a:gd name="connsiteY81" fmla="*/ 4380306 h 4815221"/>
              <a:gd name="connsiteX82" fmla="*/ 1026903 w 1612466"/>
              <a:gd name="connsiteY82" fmla="*/ 4437995 h 4815221"/>
              <a:gd name="connsiteX83" fmla="*/ 1204284 w 1612466"/>
              <a:gd name="connsiteY83" fmla="*/ 4442128 h 4815221"/>
              <a:gd name="connsiteX84" fmla="*/ 1336376 w 1612466"/>
              <a:gd name="connsiteY84" fmla="*/ 4448059 h 4815221"/>
              <a:gd name="connsiteX85" fmla="*/ 1449418 w 1612466"/>
              <a:gd name="connsiteY85" fmla="*/ 4568290 h 4815221"/>
              <a:gd name="connsiteX86" fmla="*/ 1507646 w 1612466"/>
              <a:gd name="connsiteY86" fmla="*/ 467899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41872 w 1612466"/>
              <a:gd name="connsiteY79" fmla="*/ 4314889 h 4815221"/>
              <a:gd name="connsiteX80" fmla="*/ 816275 w 1612466"/>
              <a:gd name="connsiteY80" fmla="*/ 4336275 h 4815221"/>
              <a:gd name="connsiteX81" fmla="*/ 877558 w 1612466"/>
              <a:gd name="connsiteY81" fmla="*/ 4380306 h 4815221"/>
              <a:gd name="connsiteX82" fmla="*/ 1026903 w 1612466"/>
              <a:gd name="connsiteY82" fmla="*/ 4437995 h 4815221"/>
              <a:gd name="connsiteX83" fmla="*/ 1204284 w 1612466"/>
              <a:gd name="connsiteY83" fmla="*/ 4442128 h 4815221"/>
              <a:gd name="connsiteX84" fmla="*/ 1336376 w 1612466"/>
              <a:gd name="connsiteY84" fmla="*/ 4448059 h 4815221"/>
              <a:gd name="connsiteX85" fmla="*/ 1449418 w 1612466"/>
              <a:gd name="connsiteY85" fmla="*/ 4568290 h 4815221"/>
              <a:gd name="connsiteX86" fmla="*/ 1507646 w 1612466"/>
              <a:gd name="connsiteY86" fmla="*/ 467899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672861 w 1612466"/>
              <a:gd name="connsiteY78" fmla="*/ 4211372 h 4815221"/>
              <a:gd name="connsiteX79" fmla="*/ 760922 w 1612466"/>
              <a:gd name="connsiteY79" fmla="*/ 4276789 h 4815221"/>
              <a:gd name="connsiteX80" fmla="*/ 816275 w 1612466"/>
              <a:gd name="connsiteY80" fmla="*/ 4336275 h 4815221"/>
              <a:gd name="connsiteX81" fmla="*/ 877558 w 1612466"/>
              <a:gd name="connsiteY81" fmla="*/ 4380306 h 4815221"/>
              <a:gd name="connsiteX82" fmla="*/ 1026903 w 1612466"/>
              <a:gd name="connsiteY82" fmla="*/ 4437995 h 4815221"/>
              <a:gd name="connsiteX83" fmla="*/ 1204284 w 1612466"/>
              <a:gd name="connsiteY83" fmla="*/ 4442128 h 4815221"/>
              <a:gd name="connsiteX84" fmla="*/ 1336376 w 1612466"/>
              <a:gd name="connsiteY84" fmla="*/ 4448059 h 4815221"/>
              <a:gd name="connsiteX85" fmla="*/ 1449418 w 1612466"/>
              <a:gd name="connsiteY85" fmla="*/ 4568290 h 4815221"/>
              <a:gd name="connsiteX86" fmla="*/ 1507646 w 1612466"/>
              <a:gd name="connsiteY86" fmla="*/ 467899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55608 w 1612466"/>
              <a:gd name="connsiteY77" fmla="*/ 4159613 h 4815221"/>
              <a:gd name="connsiteX78" fmla="*/ 710961 w 1612466"/>
              <a:gd name="connsiteY78" fmla="*/ 4135172 h 4815221"/>
              <a:gd name="connsiteX79" fmla="*/ 760922 w 1612466"/>
              <a:gd name="connsiteY79" fmla="*/ 4276789 h 4815221"/>
              <a:gd name="connsiteX80" fmla="*/ 816275 w 1612466"/>
              <a:gd name="connsiteY80" fmla="*/ 4336275 h 4815221"/>
              <a:gd name="connsiteX81" fmla="*/ 877558 w 1612466"/>
              <a:gd name="connsiteY81" fmla="*/ 4380306 h 4815221"/>
              <a:gd name="connsiteX82" fmla="*/ 1026903 w 1612466"/>
              <a:gd name="connsiteY82" fmla="*/ 4437995 h 4815221"/>
              <a:gd name="connsiteX83" fmla="*/ 1204284 w 1612466"/>
              <a:gd name="connsiteY83" fmla="*/ 4442128 h 4815221"/>
              <a:gd name="connsiteX84" fmla="*/ 1336376 w 1612466"/>
              <a:gd name="connsiteY84" fmla="*/ 4448059 h 4815221"/>
              <a:gd name="connsiteX85" fmla="*/ 1449418 w 1612466"/>
              <a:gd name="connsiteY85" fmla="*/ 4568290 h 4815221"/>
              <a:gd name="connsiteX86" fmla="*/ 1507646 w 1612466"/>
              <a:gd name="connsiteY86" fmla="*/ 467899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38355 w 1612466"/>
              <a:gd name="connsiteY76" fmla="*/ 3866315 h 4815221"/>
              <a:gd name="connsiteX77" fmla="*/ 684183 w 1612466"/>
              <a:gd name="connsiteY77" fmla="*/ 4035788 h 4815221"/>
              <a:gd name="connsiteX78" fmla="*/ 710961 w 1612466"/>
              <a:gd name="connsiteY78" fmla="*/ 4135172 h 4815221"/>
              <a:gd name="connsiteX79" fmla="*/ 760922 w 1612466"/>
              <a:gd name="connsiteY79" fmla="*/ 4276789 h 4815221"/>
              <a:gd name="connsiteX80" fmla="*/ 816275 w 1612466"/>
              <a:gd name="connsiteY80" fmla="*/ 4336275 h 4815221"/>
              <a:gd name="connsiteX81" fmla="*/ 877558 w 1612466"/>
              <a:gd name="connsiteY81" fmla="*/ 4380306 h 4815221"/>
              <a:gd name="connsiteX82" fmla="*/ 1026903 w 1612466"/>
              <a:gd name="connsiteY82" fmla="*/ 4437995 h 4815221"/>
              <a:gd name="connsiteX83" fmla="*/ 1204284 w 1612466"/>
              <a:gd name="connsiteY83" fmla="*/ 4442128 h 4815221"/>
              <a:gd name="connsiteX84" fmla="*/ 1336376 w 1612466"/>
              <a:gd name="connsiteY84" fmla="*/ 4448059 h 4815221"/>
              <a:gd name="connsiteX85" fmla="*/ 1449418 w 1612466"/>
              <a:gd name="connsiteY85" fmla="*/ 4568290 h 4815221"/>
              <a:gd name="connsiteX86" fmla="*/ 1507646 w 1612466"/>
              <a:gd name="connsiteY86" fmla="*/ 467899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517585 w 1612466"/>
              <a:gd name="connsiteY2" fmla="*/ 4746209 h 4815221"/>
              <a:gd name="connsiteX3" fmla="*/ 396815 w 1612466"/>
              <a:gd name="connsiteY3" fmla="*/ 4763462 h 4815221"/>
              <a:gd name="connsiteX4" fmla="*/ 345057 w 1612466"/>
              <a:gd name="connsiteY4" fmla="*/ 4780715 h 4815221"/>
              <a:gd name="connsiteX5" fmla="*/ 293298 w 1612466"/>
              <a:gd name="connsiteY5" fmla="*/ 4815221 h 4815221"/>
              <a:gd name="connsiteX6" fmla="*/ 241540 w 1612466"/>
              <a:gd name="connsiteY6" fmla="*/ 4780715 h 4815221"/>
              <a:gd name="connsiteX7" fmla="*/ 189781 w 1612466"/>
              <a:gd name="connsiteY7" fmla="*/ 4659945 h 4815221"/>
              <a:gd name="connsiteX8" fmla="*/ 155276 w 1612466"/>
              <a:gd name="connsiteY8" fmla="*/ 4556428 h 4815221"/>
              <a:gd name="connsiteX9" fmla="*/ 138023 w 1612466"/>
              <a:gd name="connsiteY9" fmla="*/ 4435658 h 4815221"/>
              <a:gd name="connsiteX10" fmla="*/ 120770 w 1612466"/>
              <a:gd name="connsiteY10" fmla="*/ 4383900 h 4815221"/>
              <a:gd name="connsiteX11" fmla="*/ 103517 w 1612466"/>
              <a:gd name="connsiteY11" fmla="*/ 4297636 h 4815221"/>
              <a:gd name="connsiteX12" fmla="*/ 86264 w 1612466"/>
              <a:gd name="connsiteY12" fmla="*/ 4245877 h 4815221"/>
              <a:gd name="connsiteX13" fmla="*/ 69012 w 1612466"/>
              <a:gd name="connsiteY13" fmla="*/ 4176866 h 4815221"/>
              <a:gd name="connsiteX14" fmla="*/ 34506 w 1612466"/>
              <a:gd name="connsiteY14" fmla="*/ 3797304 h 4815221"/>
              <a:gd name="connsiteX15" fmla="*/ 0 w 1612466"/>
              <a:gd name="connsiteY15" fmla="*/ 3227960 h 4815221"/>
              <a:gd name="connsiteX16" fmla="*/ 17253 w 1612466"/>
              <a:gd name="connsiteY16" fmla="*/ 3107191 h 4815221"/>
              <a:gd name="connsiteX17" fmla="*/ 69012 w 1612466"/>
              <a:gd name="connsiteY17" fmla="*/ 2986421 h 4815221"/>
              <a:gd name="connsiteX18" fmla="*/ 138023 w 1612466"/>
              <a:gd name="connsiteY18" fmla="*/ 2882904 h 4815221"/>
              <a:gd name="connsiteX19" fmla="*/ 172529 w 1612466"/>
              <a:gd name="connsiteY19" fmla="*/ 2831145 h 4815221"/>
              <a:gd name="connsiteX20" fmla="*/ 155276 w 1612466"/>
              <a:gd name="connsiteY20" fmla="*/ 2520594 h 4815221"/>
              <a:gd name="connsiteX21" fmla="*/ 120770 w 1612466"/>
              <a:gd name="connsiteY21" fmla="*/ 2468836 h 4815221"/>
              <a:gd name="connsiteX22" fmla="*/ 103517 w 1612466"/>
              <a:gd name="connsiteY22" fmla="*/ 2417077 h 4815221"/>
              <a:gd name="connsiteX23" fmla="*/ 120770 w 1612466"/>
              <a:gd name="connsiteY23" fmla="*/ 2158285 h 4815221"/>
              <a:gd name="connsiteX24" fmla="*/ 138023 w 1612466"/>
              <a:gd name="connsiteY24" fmla="*/ 2106526 h 4815221"/>
              <a:gd name="connsiteX25" fmla="*/ 155276 w 1612466"/>
              <a:gd name="connsiteY25" fmla="*/ 1985757 h 4815221"/>
              <a:gd name="connsiteX26" fmla="*/ 172529 w 1612466"/>
              <a:gd name="connsiteY26" fmla="*/ 1899492 h 4815221"/>
              <a:gd name="connsiteX27" fmla="*/ 189781 w 1612466"/>
              <a:gd name="connsiteY27" fmla="*/ 1778723 h 4815221"/>
              <a:gd name="connsiteX28" fmla="*/ 293298 w 1612466"/>
              <a:gd name="connsiteY28" fmla="*/ 1744217 h 4815221"/>
              <a:gd name="connsiteX29" fmla="*/ 345057 w 1612466"/>
              <a:gd name="connsiteY29" fmla="*/ 1640700 h 4815221"/>
              <a:gd name="connsiteX30" fmla="*/ 327804 w 1612466"/>
              <a:gd name="connsiteY30" fmla="*/ 1537183 h 4815221"/>
              <a:gd name="connsiteX31" fmla="*/ 310551 w 1612466"/>
              <a:gd name="connsiteY31" fmla="*/ 1485425 h 4815221"/>
              <a:gd name="connsiteX32" fmla="*/ 258793 w 1612466"/>
              <a:gd name="connsiteY32" fmla="*/ 1450919 h 4815221"/>
              <a:gd name="connsiteX33" fmla="*/ 258793 w 1612466"/>
              <a:gd name="connsiteY33" fmla="*/ 1071357 h 4815221"/>
              <a:gd name="connsiteX34" fmla="*/ 276046 w 1612466"/>
              <a:gd name="connsiteY34" fmla="*/ 933334 h 4815221"/>
              <a:gd name="connsiteX35" fmla="*/ 310551 w 1612466"/>
              <a:gd name="connsiteY35" fmla="*/ 829817 h 4815221"/>
              <a:gd name="connsiteX36" fmla="*/ 327804 w 1612466"/>
              <a:gd name="connsiteY36" fmla="*/ 743553 h 4815221"/>
              <a:gd name="connsiteX37" fmla="*/ 345057 w 1612466"/>
              <a:gd name="connsiteY37" fmla="*/ 415749 h 4815221"/>
              <a:gd name="connsiteX38" fmla="*/ 362310 w 1612466"/>
              <a:gd name="connsiteY38" fmla="*/ 363991 h 4815221"/>
              <a:gd name="connsiteX39" fmla="*/ 327804 w 1612466"/>
              <a:gd name="connsiteY39" fmla="*/ 156957 h 4815221"/>
              <a:gd name="connsiteX40" fmla="*/ 293298 w 1612466"/>
              <a:gd name="connsiteY40" fmla="*/ 105198 h 4815221"/>
              <a:gd name="connsiteX41" fmla="*/ 414068 w 1612466"/>
              <a:gd name="connsiteY41" fmla="*/ 18934 h 4815221"/>
              <a:gd name="connsiteX42" fmla="*/ 465827 w 1612466"/>
              <a:gd name="connsiteY42" fmla="*/ 1681 h 4815221"/>
              <a:gd name="connsiteX43" fmla="*/ 1121434 w 1612466"/>
              <a:gd name="connsiteY43" fmla="*/ 18934 h 4815221"/>
              <a:gd name="connsiteX44" fmla="*/ 1587261 w 1612466"/>
              <a:gd name="connsiteY44" fmla="*/ 18934 h 4815221"/>
              <a:gd name="connsiteX45" fmla="*/ 1570008 w 1612466"/>
              <a:gd name="connsiteY45" fmla="*/ 847070 h 4815221"/>
              <a:gd name="connsiteX46" fmla="*/ 1518249 w 1612466"/>
              <a:gd name="connsiteY46" fmla="*/ 1036851 h 4815221"/>
              <a:gd name="connsiteX47" fmla="*/ 1500996 w 1612466"/>
              <a:gd name="connsiteY47" fmla="*/ 1105862 h 4815221"/>
              <a:gd name="connsiteX48" fmla="*/ 1552755 w 1612466"/>
              <a:gd name="connsiteY48" fmla="*/ 1399160 h 4815221"/>
              <a:gd name="connsiteX49" fmla="*/ 1587261 w 1612466"/>
              <a:gd name="connsiteY49" fmla="*/ 1450919 h 4815221"/>
              <a:gd name="connsiteX50" fmla="*/ 1587261 w 1612466"/>
              <a:gd name="connsiteY50" fmla="*/ 1709711 h 4815221"/>
              <a:gd name="connsiteX51" fmla="*/ 1500996 w 1612466"/>
              <a:gd name="connsiteY51" fmla="*/ 1847734 h 4815221"/>
              <a:gd name="connsiteX52" fmla="*/ 1397479 w 1612466"/>
              <a:gd name="connsiteY52" fmla="*/ 1882240 h 4815221"/>
              <a:gd name="connsiteX53" fmla="*/ 1276710 w 1612466"/>
              <a:gd name="connsiteY53" fmla="*/ 1916745 h 4815221"/>
              <a:gd name="connsiteX54" fmla="*/ 1190446 w 1612466"/>
              <a:gd name="connsiteY54" fmla="*/ 1933998 h 4815221"/>
              <a:gd name="connsiteX55" fmla="*/ 1086929 w 1612466"/>
              <a:gd name="connsiteY55" fmla="*/ 1968504 h 4815221"/>
              <a:gd name="connsiteX56" fmla="*/ 1035170 w 1612466"/>
              <a:gd name="connsiteY56" fmla="*/ 1985757 h 4815221"/>
              <a:gd name="connsiteX57" fmla="*/ 741872 w 1612466"/>
              <a:gd name="connsiteY57" fmla="*/ 1985757 h 4815221"/>
              <a:gd name="connsiteX58" fmla="*/ 707366 w 1612466"/>
              <a:gd name="connsiteY58" fmla="*/ 2037515 h 4815221"/>
              <a:gd name="connsiteX59" fmla="*/ 672861 w 1612466"/>
              <a:gd name="connsiteY59" fmla="*/ 2141032 h 4815221"/>
              <a:gd name="connsiteX60" fmla="*/ 776378 w 1612466"/>
              <a:gd name="connsiteY60" fmla="*/ 2106526 h 4815221"/>
              <a:gd name="connsiteX61" fmla="*/ 828136 w 1612466"/>
              <a:gd name="connsiteY61" fmla="*/ 2089274 h 4815221"/>
              <a:gd name="connsiteX62" fmla="*/ 862642 w 1612466"/>
              <a:gd name="connsiteY62" fmla="*/ 2279055 h 4815221"/>
              <a:gd name="connsiteX63" fmla="*/ 845389 w 1612466"/>
              <a:gd name="connsiteY63" fmla="*/ 2365319 h 4815221"/>
              <a:gd name="connsiteX64" fmla="*/ 828136 w 1612466"/>
              <a:gd name="connsiteY64" fmla="*/ 2468836 h 4815221"/>
              <a:gd name="connsiteX65" fmla="*/ 793630 w 1612466"/>
              <a:gd name="connsiteY65" fmla="*/ 2624111 h 4815221"/>
              <a:gd name="connsiteX66" fmla="*/ 759125 w 1612466"/>
              <a:gd name="connsiteY66" fmla="*/ 2727628 h 4815221"/>
              <a:gd name="connsiteX67" fmla="*/ 741872 w 1612466"/>
              <a:gd name="connsiteY67" fmla="*/ 2779387 h 4815221"/>
              <a:gd name="connsiteX68" fmla="*/ 707366 w 1612466"/>
              <a:gd name="connsiteY68" fmla="*/ 2900157 h 4815221"/>
              <a:gd name="connsiteX69" fmla="*/ 741872 w 1612466"/>
              <a:gd name="connsiteY69" fmla="*/ 3158949 h 4815221"/>
              <a:gd name="connsiteX70" fmla="*/ 759125 w 1612466"/>
              <a:gd name="connsiteY70" fmla="*/ 3210708 h 4815221"/>
              <a:gd name="connsiteX71" fmla="*/ 793630 w 1612466"/>
              <a:gd name="connsiteY71" fmla="*/ 3262466 h 4815221"/>
              <a:gd name="connsiteX72" fmla="*/ 776378 w 1612466"/>
              <a:gd name="connsiteY72" fmla="*/ 3417741 h 4815221"/>
              <a:gd name="connsiteX73" fmla="*/ 759125 w 1612466"/>
              <a:gd name="connsiteY73" fmla="*/ 3469500 h 4815221"/>
              <a:gd name="connsiteX74" fmla="*/ 707366 w 1612466"/>
              <a:gd name="connsiteY74" fmla="*/ 3642028 h 4815221"/>
              <a:gd name="connsiteX75" fmla="*/ 672861 w 1612466"/>
              <a:gd name="connsiteY75" fmla="*/ 3745545 h 4815221"/>
              <a:gd name="connsiteX76" fmla="*/ 676455 w 1612466"/>
              <a:gd name="connsiteY76" fmla="*/ 3866315 h 4815221"/>
              <a:gd name="connsiteX77" fmla="*/ 684183 w 1612466"/>
              <a:gd name="connsiteY77" fmla="*/ 4035788 h 4815221"/>
              <a:gd name="connsiteX78" fmla="*/ 710961 w 1612466"/>
              <a:gd name="connsiteY78" fmla="*/ 4135172 h 4815221"/>
              <a:gd name="connsiteX79" fmla="*/ 760922 w 1612466"/>
              <a:gd name="connsiteY79" fmla="*/ 4276789 h 4815221"/>
              <a:gd name="connsiteX80" fmla="*/ 816275 w 1612466"/>
              <a:gd name="connsiteY80" fmla="*/ 4336275 h 4815221"/>
              <a:gd name="connsiteX81" fmla="*/ 877558 w 1612466"/>
              <a:gd name="connsiteY81" fmla="*/ 4380306 h 4815221"/>
              <a:gd name="connsiteX82" fmla="*/ 1026903 w 1612466"/>
              <a:gd name="connsiteY82" fmla="*/ 4437995 h 4815221"/>
              <a:gd name="connsiteX83" fmla="*/ 1204284 w 1612466"/>
              <a:gd name="connsiteY83" fmla="*/ 4442128 h 4815221"/>
              <a:gd name="connsiteX84" fmla="*/ 1336376 w 1612466"/>
              <a:gd name="connsiteY84" fmla="*/ 4448059 h 4815221"/>
              <a:gd name="connsiteX85" fmla="*/ 1449418 w 1612466"/>
              <a:gd name="connsiteY85" fmla="*/ 4568290 h 4815221"/>
              <a:gd name="connsiteX86" fmla="*/ 1507646 w 1612466"/>
              <a:gd name="connsiteY86" fmla="*/ 4678995 h 4815221"/>
              <a:gd name="connsiteX87" fmla="*/ 1535502 w 1612466"/>
              <a:gd name="connsiteY87" fmla="*/ 4728957 h 4815221"/>
              <a:gd name="connsiteX88" fmla="*/ 1483744 w 1612466"/>
              <a:gd name="connsiteY88" fmla="*/ 4763462 h 4815221"/>
              <a:gd name="connsiteX89" fmla="*/ 1431985 w 1612466"/>
              <a:gd name="connsiteY89" fmla="*/ 4780715 h 4815221"/>
              <a:gd name="connsiteX90" fmla="*/ 1121434 w 1612466"/>
              <a:gd name="connsiteY90" fmla="*/ 4797968 h 4815221"/>
              <a:gd name="connsiteX91" fmla="*/ 862642 w 1612466"/>
              <a:gd name="connsiteY91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80229 w 1612466"/>
              <a:gd name="connsiteY2" fmla="*/ 4775683 h 4815221"/>
              <a:gd name="connsiteX3" fmla="*/ 517585 w 1612466"/>
              <a:gd name="connsiteY3" fmla="*/ 474620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172529 w 1612466"/>
              <a:gd name="connsiteY20" fmla="*/ 2831145 h 4815221"/>
              <a:gd name="connsiteX21" fmla="*/ 155276 w 1612466"/>
              <a:gd name="connsiteY21" fmla="*/ 2520594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345057 w 1612466"/>
              <a:gd name="connsiteY30" fmla="*/ 1640700 h 4815221"/>
              <a:gd name="connsiteX31" fmla="*/ 327804 w 1612466"/>
              <a:gd name="connsiteY31" fmla="*/ 1537183 h 4815221"/>
              <a:gd name="connsiteX32" fmla="*/ 310551 w 1612466"/>
              <a:gd name="connsiteY32" fmla="*/ 1485425 h 4815221"/>
              <a:gd name="connsiteX33" fmla="*/ 258793 w 1612466"/>
              <a:gd name="connsiteY33" fmla="*/ 145091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31055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707366 w 1612466"/>
              <a:gd name="connsiteY59" fmla="*/ 203751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62642 w 1612466"/>
              <a:gd name="connsiteY92" fmla="*/ 467719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80229 w 1612466"/>
              <a:gd name="connsiteY2" fmla="*/ 4775683 h 4815221"/>
              <a:gd name="connsiteX3" fmla="*/ 517585 w 1612466"/>
              <a:gd name="connsiteY3" fmla="*/ 474620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172529 w 1612466"/>
              <a:gd name="connsiteY20" fmla="*/ 2831145 h 4815221"/>
              <a:gd name="connsiteX21" fmla="*/ 155276 w 1612466"/>
              <a:gd name="connsiteY21" fmla="*/ 2520594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345057 w 1612466"/>
              <a:gd name="connsiteY30" fmla="*/ 1640700 h 4815221"/>
              <a:gd name="connsiteX31" fmla="*/ 327804 w 1612466"/>
              <a:gd name="connsiteY31" fmla="*/ 1537183 h 4815221"/>
              <a:gd name="connsiteX32" fmla="*/ 310551 w 1612466"/>
              <a:gd name="connsiteY32" fmla="*/ 1485425 h 4815221"/>
              <a:gd name="connsiteX33" fmla="*/ 258793 w 1612466"/>
              <a:gd name="connsiteY33" fmla="*/ 145091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31055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707366 w 1612466"/>
              <a:gd name="connsiteY59" fmla="*/ 203751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17585 w 1612466"/>
              <a:gd name="connsiteY3" fmla="*/ 474620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172529 w 1612466"/>
              <a:gd name="connsiteY20" fmla="*/ 2831145 h 4815221"/>
              <a:gd name="connsiteX21" fmla="*/ 155276 w 1612466"/>
              <a:gd name="connsiteY21" fmla="*/ 2520594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345057 w 1612466"/>
              <a:gd name="connsiteY30" fmla="*/ 1640700 h 4815221"/>
              <a:gd name="connsiteX31" fmla="*/ 327804 w 1612466"/>
              <a:gd name="connsiteY31" fmla="*/ 1537183 h 4815221"/>
              <a:gd name="connsiteX32" fmla="*/ 310551 w 1612466"/>
              <a:gd name="connsiteY32" fmla="*/ 1485425 h 4815221"/>
              <a:gd name="connsiteX33" fmla="*/ 258793 w 1612466"/>
              <a:gd name="connsiteY33" fmla="*/ 145091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31055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707366 w 1612466"/>
              <a:gd name="connsiteY59" fmla="*/ 203751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172529 w 1612466"/>
              <a:gd name="connsiteY20" fmla="*/ 2831145 h 4815221"/>
              <a:gd name="connsiteX21" fmla="*/ 155276 w 1612466"/>
              <a:gd name="connsiteY21" fmla="*/ 2520594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345057 w 1612466"/>
              <a:gd name="connsiteY30" fmla="*/ 1640700 h 4815221"/>
              <a:gd name="connsiteX31" fmla="*/ 327804 w 1612466"/>
              <a:gd name="connsiteY31" fmla="*/ 1537183 h 4815221"/>
              <a:gd name="connsiteX32" fmla="*/ 310551 w 1612466"/>
              <a:gd name="connsiteY32" fmla="*/ 1485425 h 4815221"/>
              <a:gd name="connsiteX33" fmla="*/ 258793 w 1612466"/>
              <a:gd name="connsiteY33" fmla="*/ 145091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31055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707366 w 1612466"/>
              <a:gd name="connsiteY59" fmla="*/ 203751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55276 w 1612466"/>
              <a:gd name="connsiteY21" fmla="*/ 2520594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345057 w 1612466"/>
              <a:gd name="connsiteY30" fmla="*/ 1640700 h 4815221"/>
              <a:gd name="connsiteX31" fmla="*/ 327804 w 1612466"/>
              <a:gd name="connsiteY31" fmla="*/ 1537183 h 4815221"/>
              <a:gd name="connsiteX32" fmla="*/ 310551 w 1612466"/>
              <a:gd name="connsiteY32" fmla="*/ 1485425 h 4815221"/>
              <a:gd name="connsiteX33" fmla="*/ 258793 w 1612466"/>
              <a:gd name="connsiteY33" fmla="*/ 145091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31055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707366 w 1612466"/>
              <a:gd name="connsiteY59" fmla="*/ 203751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345057 w 1612466"/>
              <a:gd name="connsiteY30" fmla="*/ 1640700 h 4815221"/>
              <a:gd name="connsiteX31" fmla="*/ 327804 w 1612466"/>
              <a:gd name="connsiteY31" fmla="*/ 1537183 h 4815221"/>
              <a:gd name="connsiteX32" fmla="*/ 310551 w 1612466"/>
              <a:gd name="connsiteY32" fmla="*/ 1485425 h 4815221"/>
              <a:gd name="connsiteX33" fmla="*/ 258793 w 1612466"/>
              <a:gd name="connsiteY33" fmla="*/ 145091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31055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707366 w 1612466"/>
              <a:gd name="connsiteY59" fmla="*/ 203751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327804 w 1612466"/>
              <a:gd name="connsiteY31" fmla="*/ 1537183 h 4815221"/>
              <a:gd name="connsiteX32" fmla="*/ 310551 w 1612466"/>
              <a:gd name="connsiteY32" fmla="*/ 1485425 h 4815221"/>
              <a:gd name="connsiteX33" fmla="*/ 258793 w 1612466"/>
              <a:gd name="connsiteY33" fmla="*/ 145091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31055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707366 w 1612466"/>
              <a:gd name="connsiteY59" fmla="*/ 203751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327804 w 1612466"/>
              <a:gd name="connsiteY31" fmla="*/ 1537183 h 4815221"/>
              <a:gd name="connsiteX32" fmla="*/ 196251 w 1612466"/>
              <a:gd name="connsiteY32" fmla="*/ 1456850 h 4815221"/>
              <a:gd name="connsiteX33" fmla="*/ 258793 w 1612466"/>
              <a:gd name="connsiteY33" fmla="*/ 145091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31055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707366 w 1612466"/>
              <a:gd name="connsiteY59" fmla="*/ 203751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58793 w 1612466"/>
              <a:gd name="connsiteY33" fmla="*/ 145091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31055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707366 w 1612466"/>
              <a:gd name="connsiteY59" fmla="*/ 203751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31055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707366 w 1612466"/>
              <a:gd name="connsiteY59" fmla="*/ 203751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707366 w 1612466"/>
              <a:gd name="connsiteY59" fmla="*/ 203751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741872 w 1612466"/>
              <a:gd name="connsiteY58" fmla="*/ 1985757 h 4815221"/>
              <a:gd name="connsiteX59" fmla="*/ 1355066 w 1612466"/>
              <a:gd name="connsiteY59" fmla="*/ 239946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035170 w 1612466"/>
              <a:gd name="connsiteY57" fmla="*/ 1985757 h 4815221"/>
              <a:gd name="connsiteX58" fmla="*/ 1380047 w 1612466"/>
              <a:gd name="connsiteY58" fmla="*/ 2195307 h 4815221"/>
              <a:gd name="connsiteX59" fmla="*/ 1355066 w 1612466"/>
              <a:gd name="connsiteY59" fmla="*/ 239946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086929 w 1612466"/>
              <a:gd name="connsiteY56" fmla="*/ 1968504 h 4815221"/>
              <a:gd name="connsiteX57" fmla="*/ 1225670 w 1612466"/>
              <a:gd name="connsiteY57" fmla="*/ 2033382 h 4815221"/>
              <a:gd name="connsiteX58" fmla="*/ 1380047 w 1612466"/>
              <a:gd name="connsiteY58" fmla="*/ 2195307 h 4815221"/>
              <a:gd name="connsiteX59" fmla="*/ 1355066 w 1612466"/>
              <a:gd name="connsiteY59" fmla="*/ 239946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190446 w 1612466"/>
              <a:gd name="connsiteY55" fmla="*/ 1933998 h 4815221"/>
              <a:gd name="connsiteX56" fmla="*/ 1344104 w 1612466"/>
              <a:gd name="connsiteY56" fmla="*/ 2025654 h 4815221"/>
              <a:gd name="connsiteX57" fmla="*/ 1225670 w 1612466"/>
              <a:gd name="connsiteY57" fmla="*/ 2033382 h 4815221"/>
              <a:gd name="connsiteX58" fmla="*/ 1380047 w 1612466"/>
              <a:gd name="connsiteY58" fmla="*/ 2195307 h 4815221"/>
              <a:gd name="connsiteX59" fmla="*/ 1355066 w 1612466"/>
              <a:gd name="connsiteY59" fmla="*/ 239946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276710 w 1612466"/>
              <a:gd name="connsiteY54" fmla="*/ 191674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225670 w 1612466"/>
              <a:gd name="connsiteY57" fmla="*/ 2033382 h 4815221"/>
              <a:gd name="connsiteX58" fmla="*/ 1380047 w 1612466"/>
              <a:gd name="connsiteY58" fmla="*/ 2195307 h 4815221"/>
              <a:gd name="connsiteX59" fmla="*/ 1355066 w 1612466"/>
              <a:gd name="connsiteY59" fmla="*/ 239946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225670 w 1612466"/>
              <a:gd name="connsiteY57" fmla="*/ 2033382 h 4815221"/>
              <a:gd name="connsiteX58" fmla="*/ 1380047 w 1612466"/>
              <a:gd name="connsiteY58" fmla="*/ 2195307 h 4815221"/>
              <a:gd name="connsiteX59" fmla="*/ 1355066 w 1612466"/>
              <a:gd name="connsiteY59" fmla="*/ 239946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355066 w 1612466"/>
              <a:gd name="connsiteY59" fmla="*/ 2399465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828136 w 1612466"/>
              <a:gd name="connsiteY62" fmla="*/ 208927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672861 w 1612466"/>
              <a:gd name="connsiteY60" fmla="*/ 2141032 h 4815221"/>
              <a:gd name="connsiteX61" fmla="*/ 776378 w 1612466"/>
              <a:gd name="connsiteY61" fmla="*/ 2106526 h 4815221"/>
              <a:gd name="connsiteX62" fmla="*/ 1542511 w 1612466"/>
              <a:gd name="connsiteY62" fmla="*/ 260362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68030"/>
              <a:gd name="connsiteY0" fmla="*/ 4780715 h 4815221"/>
              <a:gd name="connsiteX1" fmla="*/ 1069676 w 1668030"/>
              <a:gd name="connsiteY1" fmla="*/ 4780715 h 4815221"/>
              <a:gd name="connsiteX2" fmla="*/ 699279 w 1668030"/>
              <a:gd name="connsiteY2" fmla="*/ 4804258 h 4815221"/>
              <a:gd name="connsiteX3" fmla="*/ 508060 w 1668030"/>
              <a:gd name="connsiteY3" fmla="*/ 4803359 h 4815221"/>
              <a:gd name="connsiteX4" fmla="*/ 396815 w 1668030"/>
              <a:gd name="connsiteY4" fmla="*/ 4763462 h 4815221"/>
              <a:gd name="connsiteX5" fmla="*/ 345057 w 1668030"/>
              <a:gd name="connsiteY5" fmla="*/ 4780715 h 4815221"/>
              <a:gd name="connsiteX6" fmla="*/ 293298 w 1668030"/>
              <a:gd name="connsiteY6" fmla="*/ 4815221 h 4815221"/>
              <a:gd name="connsiteX7" fmla="*/ 241540 w 1668030"/>
              <a:gd name="connsiteY7" fmla="*/ 4780715 h 4815221"/>
              <a:gd name="connsiteX8" fmla="*/ 189781 w 1668030"/>
              <a:gd name="connsiteY8" fmla="*/ 4659945 h 4815221"/>
              <a:gd name="connsiteX9" fmla="*/ 155276 w 1668030"/>
              <a:gd name="connsiteY9" fmla="*/ 4556428 h 4815221"/>
              <a:gd name="connsiteX10" fmla="*/ 138023 w 1668030"/>
              <a:gd name="connsiteY10" fmla="*/ 4435658 h 4815221"/>
              <a:gd name="connsiteX11" fmla="*/ 120770 w 1668030"/>
              <a:gd name="connsiteY11" fmla="*/ 4383900 h 4815221"/>
              <a:gd name="connsiteX12" fmla="*/ 103517 w 1668030"/>
              <a:gd name="connsiteY12" fmla="*/ 4297636 h 4815221"/>
              <a:gd name="connsiteX13" fmla="*/ 86264 w 1668030"/>
              <a:gd name="connsiteY13" fmla="*/ 4245877 h 4815221"/>
              <a:gd name="connsiteX14" fmla="*/ 69012 w 1668030"/>
              <a:gd name="connsiteY14" fmla="*/ 4176866 h 4815221"/>
              <a:gd name="connsiteX15" fmla="*/ 34506 w 1668030"/>
              <a:gd name="connsiteY15" fmla="*/ 3797304 h 4815221"/>
              <a:gd name="connsiteX16" fmla="*/ 0 w 1668030"/>
              <a:gd name="connsiteY16" fmla="*/ 3227960 h 4815221"/>
              <a:gd name="connsiteX17" fmla="*/ 17253 w 1668030"/>
              <a:gd name="connsiteY17" fmla="*/ 3107191 h 4815221"/>
              <a:gd name="connsiteX18" fmla="*/ 69012 w 1668030"/>
              <a:gd name="connsiteY18" fmla="*/ 2986421 h 4815221"/>
              <a:gd name="connsiteX19" fmla="*/ 138023 w 1668030"/>
              <a:gd name="connsiteY19" fmla="*/ 2882904 h 4815221"/>
              <a:gd name="connsiteX20" fmla="*/ 86804 w 1668030"/>
              <a:gd name="connsiteY20" fmla="*/ 2773995 h 4815221"/>
              <a:gd name="connsiteX21" fmla="*/ 107651 w 1668030"/>
              <a:gd name="connsiteY21" fmla="*/ 2568219 h 4815221"/>
              <a:gd name="connsiteX22" fmla="*/ 120770 w 1668030"/>
              <a:gd name="connsiteY22" fmla="*/ 2468836 h 4815221"/>
              <a:gd name="connsiteX23" fmla="*/ 103517 w 1668030"/>
              <a:gd name="connsiteY23" fmla="*/ 2417077 h 4815221"/>
              <a:gd name="connsiteX24" fmla="*/ 120770 w 1668030"/>
              <a:gd name="connsiteY24" fmla="*/ 2158285 h 4815221"/>
              <a:gd name="connsiteX25" fmla="*/ 138023 w 1668030"/>
              <a:gd name="connsiteY25" fmla="*/ 2106526 h 4815221"/>
              <a:gd name="connsiteX26" fmla="*/ 155276 w 1668030"/>
              <a:gd name="connsiteY26" fmla="*/ 1985757 h 4815221"/>
              <a:gd name="connsiteX27" fmla="*/ 172529 w 1668030"/>
              <a:gd name="connsiteY27" fmla="*/ 1899492 h 4815221"/>
              <a:gd name="connsiteX28" fmla="*/ 189781 w 1668030"/>
              <a:gd name="connsiteY28" fmla="*/ 1778723 h 4815221"/>
              <a:gd name="connsiteX29" fmla="*/ 293298 w 1668030"/>
              <a:gd name="connsiteY29" fmla="*/ 1744217 h 4815221"/>
              <a:gd name="connsiteX30" fmla="*/ 221232 w 1668030"/>
              <a:gd name="connsiteY30" fmla="*/ 1640700 h 4815221"/>
              <a:gd name="connsiteX31" fmla="*/ 223029 w 1668030"/>
              <a:gd name="connsiteY31" fmla="*/ 1537183 h 4815221"/>
              <a:gd name="connsiteX32" fmla="*/ 196251 w 1668030"/>
              <a:gd name="connsiteY32" fmla="*/ 1456850 h 4815221"/>
              <a:gd name="connsiteX33" fmla="*/ 239743 w 1668030"/>
              <a:gd name="connsiteY33" fmla="*/ 1469969 h 4815221"/>
              <a:gd name="connsiteX34" fmla="*/ 258793 w 1668030"/>
              <a:gd name="connsiteY34" fmla="*/ 1071357 h 4815221"/>
              <a:gd name="connsiteX35" fmla="*/ 276046 w 1668030"/>
              <a:gd name="connsiteY35" fmla="*/ 933334 h 4815221"/>
              <a:gd name="connsiteX36" fmla="*/ 215301 w 1668030"/>
              <a:gd name="connsiteY36" fmla="*/ 829817 h 4815221"/>
              <a:gd name="connsiteX37" fmla="*/ 327804 w 1668030"/>
              <a:gd name="connsiteY37" fmla="*/ 743553 h 4815221"/>
              <a:gd name="connsiteX38" fmla="*/ 345057 w 1668030"/>
              <a:gd name="connsiteY38" fmla="*/ 415749 h 4815221"/>
              <a:gd name="connsiteX39" fmla="*/ 362310 w 1668030"/>
              <a:gd name="connsiteY39" fmla="*/ 363991 h 4815221"/>
              <a:gd name="connsiteX40" fmla="*/ 327804 w 1668030"/>
              <a:gd name="connsiteY40" fmla="*/ 156957 h 4815221"/>
              <a:gd name="connsiteX41" fmla="*/ 293298 w 1668030"/>
              <a:gd name="connsiteY41" fmla="*/ 105198 h 4815221"/>
              <a:gd name="connsiteX42" fmla="*/ 414068 w 1668030"/>
              <a:gd name="connsiteY42" fmla="*/ 18934 h 4815221"/>
              <a:gd name="connsiteX43" fmla="*/ 465827 w 1668030"/>
              <a:gd name="connsiteY43" fmla="*/ 1681 h 4815221"/>
              <a:gd name="connsiteX44" fmla="*/ 1121434 w 1668030"/>
              <a:gd name="connsiteY44" fmla="*/ 18934 h 4815221"/>
              <a:gd name="connsiteX45" fmla="*/ 1587261 w 1668030"/>
              <a:gd name="connsiteY45" fmla="*/ 18934 h 4815221"/>
              <a:gd name="connsiteX46" fmla="*/ 1570008 w 1668030"/>
              <a:gd name="connsiteY46" fmla="*/ 847070 h 4815221"/>
              <a:gd name="connsiteX47" fmla="*/ 1518249 w 1668030"/>
              <a:gd name="connsiteY47" fmla="*/ 1036851 h 4815221"/>
              <a:gd name="connsiteX48" fmla="*/ 1500996 w 1668030"/>
              <a:gd name="connsiteY48" fmla="*/ 1105862 h 4815221"/>
              <a:gd name="connsiteX49" fmla="*/ 1552755 w 1668030"/>
              <a:gd name="connsiteY49" fmla="*/ 1399160 h 4815221"/>
              <a:gd name="connsiteX50" fmla="*/ 1587261 w 1668030"/>
              <a:gd name="connsiteY50" fmla="*/ 1450919 h 4815221"/>
              <a:gd name="connsiteX51" fmla="*/ 1587261 w 1668030"/>
              <a:gd name="connsiteY51" fmla="*/ 1709711 h 4815221"/>
              <a:gd name="connsiteX52" fmla="*/ 1500996 w 1668030"/>
              <a:gd name="connsiteY52" fmla="*/ 1847734 h 4815221"/>
              <a:gd name="connsiteX53" fmla="*/ 1397479 w 1668030"/>
              <a:gd name="connsiteY53" fmla="*/ 1882240 h 4815221"/>
              <a:gd name="connsiteX54" fmla="*/ 1400535 w 1668030"/>
              <a:gd name="connsiteY54" fmla="*/ 1935795 h 4815221"/>
              <a:gd name="connsiteX55" fmla="*/ 1409521 w 1668030"/>
              <a:gd name="connsiteY55" fmla="*/ 1991148 h 4815221"/>
              <a:gd name="connsiteX56" fmla="*/ 1344104 w 1668030"/>
              <a:gd name="connsiteY56" fmla="*/ 2025654 h 4815221"/>
              <a:gd name="connsiteX57" fmla="*/ 1416170 w 1668030"/>
              <a:gd name="connsiteY57" fmla="*/ 2204832 h 4815221"/>
              <a:gd name="connsiteX58" fmla="*/ 1380047 w 1668030"/>
              <a:gd name="connsiteY58" fmla="*/ 2195307 h 4815221"/>
              <a:gd name="connsiteX59" fmla="*/ 1602716 w 1668030"/>
              <a:gd name="connsiteY59" fmla="*/ 2485190 h 4815221"/>
              <a:gd name="connsiteX60" fmla="*/ 672861 w 1668030"/>
              <a:gd name="connsiteY60" fmla="*/ 2141032 h 4815221"/>
              <a:gd name="connsiteX61" fmla="*/ 1586003 w 1668030"/>
              <a:gd name="connsiteY61" fmla="*/ 2582776 h 4815221"/>
              <a:gd name="connsiteX62" fmla="*/ 1542511 w 1668030"/>
              <a:gd name="connsiteY62" fmla="*/ 2603624 h 4815221"/>
              <a:gd name="connsiteX63" fmla="*/ 862642 w 1668030"/>
              <a:gd name="connsiteY63" fmla="*/ 2279055 h 4815221"/>
              <a:gd name="connsiteX64" fmla="*/ 845389 w 1668030"/>
              <a:gd name="connsiteY64" fmla="*/ 2365319 h 4815221"/>
              <a:gd name="connsiteX65" fmla="*/ 828136 w 1668030"/>
              <a:gd name="connsiteY65" fmla="*/ 2468836 h 4815221"/>
              <a:gd name="connsiteX66" fmla="*/ 793630 w 1668030"/>
              <a:gd name="connsiteY66" fmla="*/ 2624111 h 4815221"/>
              <a:gd name="connsiteX67" fmla="*/ 759125 w 1668030"/>
              <a:gd name="connsiteY67" fmla="*/ 2727628 h 4815221"/>
              <a:gd name="connsiteX68" fmla="*/ 741872 w 1668030"/>
              <a:gd name="connsiteY68" fmla="*/ 2779387 h 4815221"/>
              <a:gd name="connsiteX69" fmla="*/ 707366 w 1668030"/>
              <a:gd name="connsiteY69" fmla="*/ 2900157 h 4815221"/>
              <a:gd name="connsiteX70" fmla="*/ 741872 w 1668030"/>
              <a:gd name="connsiteY70" fmla="*/ 3158949 h 4815221"/>
              <a:gd name="connsiteX71" fmla="*/ 759125 w 1668030"/>
              <a:gd name="connsiteY71" fmla="*/ 3210708 h 4815221"/>
              <a:gd name="connsiteX72" fmla="*/ 793630 w 1668030"/>
              <a:gd name="connsiteY72" fmla="*/ 3262466 h 4815221"/>
              <a:gd name="connsiteX73" fmla="*/ 776378 w 1668030"/>
              <a:gd name="connsiteY73" fmla="*/ 3417741 h 4815221"/>
              <a:gd name="connsiteX74" fmla="*/ 759125 w 1668030"/>
              <a:gd name="connsiteY74" fmla="*/ 3469500 h 4815221"/>
              <a:gd name="connsiteX75" fmla="*/ 707366 w 1668030"/>
              <a:gd name="connsiteY75" fmla="*/ 3642028 h 4815221"/>
              <a:gd name="connsiteX76" fmla="*/ 672861 w 1668030"/>
              <a:gd name="connsiteY76" fmla="*/ 3745545 h 4815221"/>
              <a:gd name="connsiteX77" fmla="*/ 676455 w 1668030"/>
              <a:gd name="connsiteY77" fmla="*/ 3866315 h 4815221"/>
              <a:gd name="connsiteX78" fmla="*/ 684183 w 1668030"/>
              <a:gd name="connsiteY78" fmla="*/ 4035788 h 4815221"/>
              <a:gd name="connsiteX79" fmla="*/ 710961 w 1668030"/>
              <a:gd name="connsiteY79" fmla="*/ 4135172 h 4815221"/>
              <a:gd name="connsiteX80" fmla="*/ 760922 w 1668030"/>
              <a:gd name="connsiteY80" fmla="*/ 4276789 h 4815221"/>
              <a:gd name="connsiteX81" fmla="*/ 816275 w 1668030"/>
              <a:gd name="connsiteY81" fmla="*/ 4336275 h 4815221"/>
              <a:gd name="connsiteX82" fmla="*/ 877558 w 1668030"/>
              <a:gd name="connsiteY82" fmla="*/ 4380306 h 4815221"/>
              <a:gd name="connsiteX83" fmla="*/ 1026903 w 1668030"/>
              <a:gd name="connsiteY83" fmla="*/ 4437995 h 4815221"/>
              <a:gd name="connsiteX84" fmla="*/ 1204284 w 1668030"/>
              <a:gd name="connsiteY84" fmla="*/ 4442128 h 4815221"/>
              <a:gd name="connsiteX85" fmla="*/ 1336376 w 1668030"/>
              <a:gd name="connsiteY85" fmla="*/ 4448059 h 4815221"/>
              <a:gd name="connsiteX86" fmla="*/ 1449418 w 1668030"/>
              <a:gd name="connsiteY86" fmla="*/ 4568290 h 4815221"/>
              <a:gd name="connsiteX87" fmla="*/ 1507646 w 1668030"/>
              <a:gd name="connsiteY87" fmla="*/ 4678995 h 4815221"/>
              <a:gd name="connsiteX88" fmla="*/ 1535502 w 1668030"/>
              <a:gd name="connsiteY88" fmla="*/ 4728957 h 4815221"/>
              <a:gd name="connsiteX89" fmla="*/ 1483744 w 1668030"/>
              <a:gd name="connsiteY89" fmla="*/ 4763462 h 4815221"/>
              <a:gd name="connsiteX90" fmla="*/ 1431985 w 1668030"/>
              <a:gd name="connsiteY90" fmla="*/ 4780715 h 4815221"/>
              <a:gd name="connsiteX91" fmla="*/ 1121434 w 1668030"/>
              <a:gd name="connsiteY91" fmla="*/ 4797968 h 4815221"/>
              <a:gd name="connsiteX92" fmla="*/ 843592 w 1668030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1530111 w 1612466"/>
              <a:gd name="connsiteY60" fmla="*/ 2531557 h 4815221"/>
              <a:gd name="connsiteX61" fmla="*/ 1586003 w 1612466"/>
              <a:gd name="connsiteY61" fmla="*/ 2582776 h 4815221"/>
              <a:gd name="connsiteX62" fmla="*/ 1542511 w 1612466"/>
              <a:gd name="connsiteY62" fmla="*/ 2603624 h 4815221"/>
              <a:gd name="connsiteX63" fmla="*/ 862642 w 1612466"/>
              <a:gd name="connsiteY63" fmla="*/ 2279055 h 4815221"/>
              <a:gd name="connsiteX64" fmla="*/ 845389 w 1612466"/>
              <a:gd name="connsiteY64" fmla="*/ 2365319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1530111 w 1612466"/>
              <a:gd name="connsiteY60" fmla="*/ 2531557 h 4815221"/>
              <a:gd name="connsiteX61" fmla="*/ 1586003 w 1612466"/>
              <a:gd name="connsiteY61" fmla="*/ 2582776 h 4815221"/>
              <a:gd name="connsiteX62" fmla="*/ 1542511 w 1612466"/>
              <a:gd name="connsiteY62" fmla="*/ 2603624 h 4815221"/>
              <a:gd name="connsiteX63" fmla="*/ 862642 w 1612466"/>
              <a:gd name="connsiteY63" fmla="*/ 2279055 h 4815221"/>
              <a:gd name="connsiteX64" fmla="*/ 1550239 w 1612466"/>
              <a:gd name="connsiteY64" fmla="*/ 2832044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1530111 w 1612466"/>
              <a:gd name="connsiteY60" fmla="*/ 2531557 h 4815221"/>
              <a:gd name="connsiteX61" fmla="*/ 1586003 w 1612466"/>
              <a:gd name="connsiteY61" fmla="*/ 2582776 h 4815221"/>
              <a:gd name="connsiteX62" fmla="*/ 1542511 w 1612466"/>
              <a:gd name="connsiteY62" fmla="*/ 2603624 h 4815221"/>
              <a:gd name="connsiteX63" fmla="*/ 1510342 w 1612466"/>
              <a:gd name="connsiteY63" fmla="*/ 2707680 h 4815221"/>
              <a:gd name="connsiteX64" fmla="*/ 1550239 w 1612466"/>
              <a:gd name="connsiteY64" fmla="*/ 2832044 h 4815221"/>
              <a:gd name="connsiteX65" fmla="*/ 828136 w 1612466"/>
              <a:gd name="connsiteY65" fmla="*/ 2468836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1530111 w 1612466"/>
              <a:gd name="connsiteY60" fmla="*/ 2531557 h 4815221"/>
              <a:gd name="connsiteX61" fmla="*/ 1586003 w 1612466"/>
              <a:gd name="connsiteY61" fmla="*/ 2582776 h 4815221"/>
              <a:gd name="connsiteX62" fmla="*/ 1542511 w 1612466"/>
              <a:gd name="connsiteY62" fmla="*/ 2603624 h 4815221"/>
              <a:gd name="connsiteX63" fmla="*/ 1510342 w 1612466"/>
              <a:gd name="connsiteY63" fmla="*/ 2707680 h 4815221"/>
              <a:gd name="connsiteX64" fmla="*/ 1550239 w 1612466"/>
              <a:gd name="connsiteY64" fmla="*/ 2832044 h 4815221"/>
              <a:gd name="connsiteX65" fmla="*/ 1428211 w 1612466"/>
              <a:gd name="connsiteY65" fmla="*/ 2954611 h 4815221"/>
              <a:gd name="connsiteX66" fmla="*/ 793630 w 1612466"/>
              <a:gd name="connsiteY66" fmla="*/ 262411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1530111 w 1612466"/>
              <a:gd name="connsiteY60" fmla="*/ 2531557 h 4815221"/>
              <a:gd name="connsiteX61" fmla="*/ 1586003 w 1612466"/>
              <a:gd name="connsiteY61" fmla="*/ 2582776 h 4815221"/>
              <a:gd name="connsiteX62" fmla="*/ 1542511 w 1612466"/>
              <a:gd name="connsiteY62" fmla="*/ 2603624 h 4815221"/>
              <a:gd name="connsiteX63" fmla="*/ 1510342 w 1612466"/>
              <a:gd name="connsiteY63" fmla="*/ 2707680 h 4815221"/>
              <a:gd name="connsiteX64" fmla="*/ 1550239 w 1612466"/>
              <a:gd name="connsiteY64" fmla="*/ 2832044 h 4815221"/>
              <a:gd name="connsiteX65" fmla="*/ 1428211 w 1612466"/>
              <a:gd name="connsiteY65" fmla="*/ 2954611 h 4815221"/>
              <a:gd name="connsiteX66" fmla="*/ 1250830 w 1612466"/>
              <a:gd name="connsiteY66" fmla="*/ 3024161 h 4815221"/>
              <a:gd name="connsiteX67" fmla="*/ 759125 w 1612466"/>
              <a:gd name="connsiteY67" fmla="*/ 2727628 h 4815221"/>
              <a:gd name="connsiteX68" fmla="*/ 741872 w 1612466"/>
              <a:gd name="connsiteY68" fmla="*/ 277938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1530111 w 1612466"/>
              <a:gd name="connsiteY60" fmla="*/ 2531557 h 4815221"/>
              <a:gd name="connsiteX61" fmla="*/ 1586003 w 1612466"/>
              <a:gd name="connsiteY61" fmla="*/ 2582776 h 4815221"/>
              <a:gd name="connsiteX62" fmla="*/ 1542511 w 1612466"/>
              <a:gd name="connsiteY62" fmla="*/ 2603624 h 4815221"/>
              <a:gd name="connsiteX63" fmla="*/ 1510342 w 1612466"/>
              <a:gd name="connsiteY63" fmla="*/ 2707680 h 4815221"/>
              <a:gd name="connsiteX64" fmla="*/ 1550239 w 1612466"/>
              <a:gd name="connsiteY64" fmla="*/ 2832044 h 4815221"/>
              <a:gd name="connsiteX65" fmla="*/ 1428211 w 1612466"/>
              <a:gd name="connsiteY65" fmla="*/ 2954611 h 4815221"/>
              <a:gd name="connsiteX66" fmla="*/ 1250830 w 1612466"/>
              <a:gd name="connsiteY66" fmla="*/ 3024161 h 4815221"/>
              <a:gd name="connsiteX67" fmla="*/ 759125 w 1612466"/>
              <a:gd name="connsiteY67" fmla="*/ 2727628 h 4815221"/>
              <a:gd name="connsiteX68" fmla="*/ 1103822 w 1612466"/>
              <a:gd name="connsiteY68" fmla="*/ 310323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1530111 w 1612466"/>
              <a:gd name="connsiteY60" fmla="*/ 2531557 h 4815221"/>
              <a:gd name="connsiteX61" fmla="*/ 1586003 w 1612466"/>
              <a:gd name="connsiteY61" fmla="*/ 2582776 h 4815221"/>
              <a:gd name="connsiteX62" fmla="*/ 1542511 w 1612466"/>
              <a:gd name="connsiteY62" fmla="*/ 2603624 h 4815221"/>
              <a:gd name="connsiteX63" fmla="*/ 1510342 w 1612466"/>
              <a:gd name="connsiteY63" fmla="*/ 2707680 h 4815221"/>
              <a:gd name="connsiteX64" fmla="*/ 1550239 w 1612466"/>
              <a:gd name="connsiteY64" fmla="*/ 2832044 h 4815221"/>
              <a:gd name="connsiteX65" fmla="*/ 1428211 w 1612466"/>
              <a:gd name="connsiteY65" fmla="*/ 2954611 h 4815221"/>
              <a:gd name="connsiteX66" fmla="*/ 1250830 w 1612466"/>
              <a:gd name="connsiteY66" fmla="*/ 3024161 h 4815221"/>
              <a:gd name="connsiteX67" fmla="*/ 1149650 w 1612466"/>
              <a:gd name="connsiteY67" fmla="*/ 3061003 h 4815221"/>
              <a:gd name="connsiteX68" fmla="*/ 1103822 w 1612466"/>
              <a:gd name="connsiteY68" fmla="*/ 3103237 h 4815221"/>
              <a:gd name="connsiteX69" fmla="*/ 707366 w 1612466"/>
              <a:gd name="connsiteY69" fmla="*/ 29001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1530111 w 1612466"/>
              <a:gd name="connsiteY60" fmla="*/ 2531557 h 4815221"/>
              <a:gd name="connsiteX61" fmla="*/ 1586003 w 1612466"/>
              <a:gd name="connsiteY61" fmla="*/ 2582776 h 4815221"/>
              <a:gd name="connsiteX62" fmla="*/ 1542511 w 1612466"/>
              <a:gd name="connsiteY62" fmla="*/ 2603624 h 4815221"/>
              <a:gd name="connsiteX63" fmla="*/ 1510342 w 1612466"/>
              <a:gd name="connsiteY63" fmla="*/ 2707680 h 4815221"/>
              <a:gd name="connsiteX64" fmla="*/ 1550239 w 1612466"/>
              <a:gd name="connsiteY64" fmla="*/ 2832044 h 4815221"/>
              <a:gd name="connsiteX65" fmla="*/ 1428211 w 1612466"/>
              <a:gd name="connsiteY65" fmla="*/ 2954611 h 4815221"/>
              <a:gd name="connsiteX66" fmla="*/ 1250830 w 1612466"/>
              <a:gd name="connsiteY66" fmla="*/ 3024161 h 4815221"/>
              <a:gd name="connsiteX67" fmla="*/ 1149650 w 1612466"/>
              <a:gd name="connsiteY67" fmla="*/ 3061003 h 4815221"/>
              <a:gd name="connsiteX68" fmla="*/ 1103822 w 1612466"/>
              <a:gd name="connsiteY68" fmla="*/ 3103237 h 4815221"/>
              <a:gd name="connsiteX69" fmla="*/ 888341 w 1612466"/>
              <a:gd name="connsiteY69" fmla="*/ 31287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1530111 w 1612466"/>
              <a:gd name="connsiteY60" fmla="*/ 2531557 h 4815221"/>
              <a:gd name="connsiteX61" fmla="*/ 1586003 w 1612466"/>
              <a:gd name="connsiteY61" fmla="*/ 2582776 h 4815221"/>
              <a:gd name="connsiteX62" fmla="*/ 1542511 w 1612466"/>
              <a:gd name="connsiteY62" fmla="*/ 2603624 h 4815221"/>
              <a:gd name="connsiteX63" fmla="*/ 1510342 w 1612466"/>
              <a:gd name="connsiteY63" fmla="*/ 2707680 h 4815221"/>
              <a:gd name="connsiteX64" fmla="*/ 1550239 w 1612466"/>
              <a:gd name="connsiteY64" fmla="*/ 2832044 h 4815221"/>
              <a:gd name="connsiteX65" fmla="*/ 1428211 w 1612466"/>
              <a:gd name="connsiteY65" fmla="*/ 2954611 h 4815221"/>
              <a:gd name="connsiteX66" fmla="*/ 1250830 w 1612466"/>
              <a:gd name="connsiteY66" fmla="*/ 3024161 h 4815221"/>
              <a:gd name="connsiteX67" fmla="*/ 1149650 w 1612466"/>
              <a:gd name="connsiteY67" fmla="*/ 3061003 h 4815221"/>
              <a:gd name="connsiteX68" fmla="*/ 1103822 w 1612466"/>
              <a:gd name="connsiteY68" fmla="*/ 3103237 h 4815221"/>
              <a:gd name="connsiteX69" fmla="*/ 888341 w 1612466"/>
              <a:gd name="connsiteY69" fmla="*/ 31287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1530111 w 1612466"/>
              <a:gd name="connsiteY60" fmla="*/ 2531557 h 4815221"/>
              <a:gd name="connsiteX61" fmla="*/ 1586003 w 1612466"/>
              <a:gd name="connsiteY61" fmla="*/ 2582776 h 4815221"/>
              <a:gd name="connsiteX62" fmla="*/ 1542511 w 1612466"/>
              <a:gd name="connsiteY62" fmla="*/ 2603624 h 4815221"/>
              <a:gd name="connsiteX63" fmla="*/ 1510342 w 1612466"/>
              <a:gd name="connsiteY63" fmla="*/ 2707680 h 4815221"/>
              <a:gd name="connsiteX64" fmla="*/ 1550239 w 1612466"/>
              <a:gd name="connsiteY64" fmla="*/ 2832044 h 4815221"/>
              <a:gd name="connsiteX65" fmla="*/ 1428211 w 1612466"/>
              <a:gd name="connsiteY65" fmla="*/ 2954611 h 4815221"/>
              <a:gd name="connsiteX66" fmla="*/ 1250830 w 1612466"/>
              <a:gd name="connsiteY66" fmla="*/ 3024161 h 4815221"/>
              <a:gd name="connsiteX67" fmla="*/ 1149650 w 1612466"/>
              <a:gd name="connsiteY67" fmla="*/ 3061003 h 4815221"/>
              <a:gd name="connsiteX68" fmla="*/ 1103822 w 1612466"/>
              <a:gd name="connsiteY68" fmla="*/ 3103237 h 4815221"/>
              <a:gd name="connsiteX69" fmla="*/ 888341 w 1612466"/>
              <a:gd name="connsiteY69" fmla="*/ 31287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  <a:gd name="connsiteX0" fmla="*/ 1069676 w 1612466"/>
              <a:gd name="connsiteY0" fmla="*/ 4780715 h 4815221"/>
              <a:gd name="connsiteX1" fmla="*/ 1069676 w 1612466"/>
              <a:gd name="connsiteY1" fmla="*/ 4780715 h 4815221"/>
              <a:gd name="connsiteX2" fmla="*/ 699279 w 1612466"/>
              <a:gd name="connsiteY2" fmla="*/ 4804258 h 4815221"/>
              <a:gd name="connsiteX3" fmla="*/ 508060 w 1612466"/>
              <a:gd name="connsiteY3" fmla="*/ 4803359 h 4815221"/>
              <a:gd name="connsiteX4" fmla="*/ 396815 w 1612466"/>
              <a:gd name="connsiteY4" fmla="*/ 4763462 h 4815221"/>
              <a:gd name="connsiteX5" fmla="*/ 345057 w 1612466"/>
              <a:gd name="connsiteY5" fmla="*/ 4780715 h 4815221"/>
              <a:gd name="connsiteX6" fmla="*/ 293298 w 1612466"/>
              <a:gd name="connsiteY6" fmla="*/ 4815221 h 4815221"/>
              <a:gd name="connsiteX7" fmla="*/ 241540 w 1612466"/>
              <a:gd name="connsiteY7" fmla="*/ 4780715 h 4815221"/>
              <a:gd name="connsiteX8" fmla="*/ 189781 w 1612466"/>
              <a:gd name="connsiteY8" fmla="*/ 4659945 h 4815221"/>
              <a:gd name="connsiteX9" fmla="*/ 155276 w 1612466"/>
              <a:gd name="connsiteY9" fmla="*/ 4556428 h 4815221"/>
              <a:gd name="connsiteX10" fmla="*/ 138023 w 1612466"/>
              <a:gd name="connsiteY10" fmla="*/ 4435658 h 4815221"/>
              <a:gd name="connsiteX11" fmla="*/ 120770 w 1612466"/>
              <a:gd name="connsiteY11" fmla="*/ 4383900 h 4815221"/>
              <a:gd name="connsiteX12" fmla="*/ 103517 w 1612466"/>
              <a:gd name="connsiteY12" fmla="*/ 4297636 h 4815221"/>
              <a:gd name="connsiteX13" fmla="*/ 86264 w 1612466"/>
              <a:gd name="connsiteY13" fmla="*/ 4245877 h 4815221"/>
              <a:gd name="connsiteX14" fmla="*/ 69012 w 1612466"/>
              <a:gd name="connsiteY14" fmla="*/ 4176866 h 4815221"/>
              <a:gd name="connsiteX15" fmla="*/ 34506 w 1612466"/>
              <a:gd name="connsiteY15" fmla="*/ 3797304 h 4815221"/>
              <a:gd name="connsiteX16" fmla="*/ 0 w 1612466"/>
              <a:gd name="connsiteY16" fmla="*/ 3227960 h 4815221"/>
              <a:gd name="connsiteX17" fmla="*/ 17253 w 1612466"/>
              <a:gd name="connsiteY17" fmla="*/ 3107191 h 4815221"/>
              <a:gd name="connsiteX18" fmla="*/ 69012 w 1612466"/>
              <a:gd name="connsiteY18" fmla="*/ 2986421 h 4815221"/>
              <a:gd name="connsiteX19" fmla="*/ 138023 w 1612466"/>
              <a:gd name="connsiteY19" fmla="*/ 2882904 h 4815221"/>
              <a:gd name="connsiteX20" fmla="*/ 86804 w 1612466"/>
              <a:gd name="connsiteY20" fmla="*/ 2773995 h 4815221"/>
              <a:gd name="connsiteX21" fmla="*/ 107651 w 1612466"/>
              <a:gd name="connsiteY21" fmla="*/ 2568219 h 4815221"/>
              <a:gd name="connsiteX22" fmla="*/ 120770 w 1612466"/>
              <a:gd name="connsiteY22" fmla="*/ 2468836 h 4815221"/>
              <a:gd name="connsiteX23" fmla="*/ 103517 w 1612466"/>
              <a:gd name="connsiteY23" fmla="*/ 2417077 h 4815221"/>
              <a:gd name="connsiteX24" fmla="*/ 120770 w 1612466"/>
              <a:gd name="connsiteY24" fmla="*/ 2158285 h 4815221"/>
              <a:gd name="connsiteX25" fmla="*/ 138023 w 1612466"/>
              <a:gd name="connsiteY25" fmla="*/ 2106526 h 4815221"/>
              <a:gd name="connsiteX26" fmla="*/ 155276 w 1612466"/>
              <a:gd name="connsiteY26" fmla="*/ 1985757 h 4815221"/>
              <a:gd name="connsiteX27" fmla="*/ 172529 w 1612466"/>
              <a:gd name="connsiteY27" fmla="*/ 1899492 h 4815221"/>
              <a:gd name="connsiteX28" fmla="*/ 189781 w 1612466"/>
              <a:gd name="connsiteY28" fmla="*/ 1778723 h 4815221"/>
              <a:gd name="connsiteX29" fmla="*/ 293298 w 1612466"/>
              <a:gd name="connsiteY29" fmla="*/ 1744217 h 4815221"/>
              <a:gd name="connsiteX30" fmla="*/ 221232 w 1612466"/>
              <a:gd name="connsiteY30" fmla="*/ 1640700 h 4815221"/>
              <a:gd name="connsiteX31" fmla="*/ 223029 w 1612466"/>
              <a:gd name="connsiteY31" fmla="*/ 1537183 h 4815221"/>
              <a:gd name="connsiteX32" fmla="*/ 196251 w 1612466"/>
              <a:gd name="connsiteY32" fmla="*/ 1456850 h 4815221"/>
              <a:gd name="connsiteX33" fmla="*/ 239743 w 1612466"/>
              <a:gd name="connsiteY33" fmla="*/ 1469969 h 4815221"/>
              <a:gd name="connsiteX34" fmla="*/ 258793 w 1612466"/>
              <a:gd name="connsiteY34" fmla="*/ 1071357 h 4815221"/>
              <a:gd name="connsiteX35" fmla="*/ 276046 w 1612466"/>
              <a:gd name="connsiteY35" fmla="*/ 933334 h 4815221"/>
              <a:gd name="connsiteX36" fmla="*/ 215301 w 1612466"/>
              <a:gd name="connsiteY36" fmla="*/ 829817 h 4815221"/>
              <a:gd name="connsiteX37" fmla="*/ 327804 w 1612466"/>
              <a:gd name="connsiteY37" fmla="*/ 743553 h 4815221"/>
              <a:gd name="connsiteX38" fmla="*/ 345057 w 1612466"/>
              <a:gd name="connsiteY38" fmla="*/ 415749 h 4815221"/>
              <a:gd name="connsiteX39" fmla="*/ 362310 w 1612466"/>
              <a:gd name="connsiteY39" fmla="*/ 363991 h 4815221"/>
              <a:gd name="connsiteX40" fmla="*/ 327804 w 1612466"/>
              <a:gd name="connsiteY40" fmla="*/ 156957 h 4815221"/>
              <a:gd name="connsiteX41" fmla="*/ 293298 w 1612466"/>
              <a:gd name="connsiteY41" fmla="*/ 105198 h 4815221"/>
              <a:gd name="connsiteX42" fmla="*/ 414068 w 1612466"/>
              <a:gd name="connsiteY42" fmla="*/ 18934 h 4815221"/>
              <a:gd name="connsiteX43" fmla="*/ 465827 w 1612466"/>
              <a:gd name="connsiteY43" fmla="*/ 1681 h 4815221"/>
              <a:gd name="connsiteX44" fmla="*/ 1121434 w 1612466"/>
              <a:gd name="connsiteY44" fmla="*/ 18934 h 4815221"/>
              <a:gd name="connsiteX45" fmla="*/ 1587261 w 1612466"/>
              <a:gd name="connsiteY45" fmla="*/ 18934 h 4815221"/>
              <a:gd name="connsiteX46" fmla="*/ 1570008 w 1612466"/>
              <a:gd name="connsiteY46" fmla="*/ 847070 h 4815221"/>
              <a:gd name="connsiteX47" fmla="*/ 1518249 w 1612466"/>
              <a:gd name="connsiteY47" fmla="*/ 1036851 h 4815221"/>
              <a:gd name="connsiteX48" fmla="*/ 1500996 w 1612466"/>
              <a:gd name="connsiteY48" fmla="*/ 1105862 h 4815221"/>
              <a:gd name="connsiteX49" fmla="*/ 1552755 w 1612466"/>
              <a:gd name="connsiteY49" fmla="*/ 1399160 h 4815221"/>
              <a:gd name="connsiteX50" fmla="*/ 1587261 w 1612466"/>
              <a:gd name="connsiteY50" fmla="*/ 1450919 h 4815221"/>
              <a:gd name="connsiteX51" fmla="*/ 1587261 w 1612466"/>
              <a:gd name="connsiteY51" fmla="*/ 1709711 h 4815221"/>
              <a:gd name="connsiteX52" fmla="*/ 1500996 w 1612466"/>
              <a:gd name="connsiteY52" fmla="*/ 1847734 h 4815221"/>
              <a:gd name="connsiteX53" fmla="*/ 1397479 w 1612466"/>
              <a:gd name="connsiteY53" fmla="*/ 1882240 h 4815221"/>
              <a:gd name="connsiteX54" fmla="*/ 1400535 w 1612466"/>
              <a:gd name="connsiteY54" fmla="*/ 1935795 h 4815221"/>
              <a:gd name="connsiteX55" fmla="*/ 1409521 w 1612466"/>
              <a:gd name="connsiteY55" fmla="*/ 1991148 h 4815221"/>
              <a:gd name="connsiteX56" fmla="*/ 1344104 w 1612466"/>
              <a:gd name="connsiteY56" fmla="*/ 2025654 h 4815221"/>
              <a:gd name="connsiteX57" fmla="*/ 1416170 w 1612466"/>
              <a:gd name="connsiteY57" fmla="*/ 2204832 h 4815221"/>
              <a:gd name="connsiteX58" fmla="*/ 1380047 w 1612466"/>
              <a:gd name="connsiteY58" fmla="*/ 2195307 h 4815221"/>
              <a:gd name="connsiteX59" fmla="*/ 1602716 w 1612466"/>
              <a:gd name="connsiteY59" fmla="*/ 2485190 h 4815221"/>
              <a:gd name="connsiteX60" fmla="*/ 1530111 w 1612466"/>
              <a:gd name="connsiteY60" fmla="*/ 2531557 h 4815221"/>
              <a:gd name="connsiteX61" fmla="*/ 1586003 w 1612466"/>
              <a:gd name="connsiteY61" fmla="*/ 2582776 h 4815221"/>
              <a:gd name="connsiteX62" fmla="*/ 1542511 w 1612466"/>
              <a:gd name="connsiteY62" fmla="*/ 2603624 h 4815221"/>
              <a:gd name="connsiteX63" fmla="*/ 1510342 w 1612466"/>
              <a:gd name="connsiteY63" fmla="*/ 2707680 h 4815221"/>
              <a:gd name="connsiteX64" fmla="*/ 1550239 w 1612466"/>
              <a:gd name="connsiteY64" fmla="*/ 2832044 h 4815221"/>
              <a:gd name="connsiteX65" fmla="*/ 1428211 w 1612466"/>
              <a:gd name="connsiteY65" fmla="*/ 2954611 h 4815221"/>
              <a:gd name="connsiteX66" fmla="*/ 1250830 w 1612466"/>
              <a:gd name="connsiteY66" fmla="*/ 3024161 h 4815221"/>
              <a:gd name="connsiteX67" fmla="*/ 1149650 w 1612466"/>
              <a:gd name="connsiteY67" fmla="*/ 3061003 h 4815221"/>
              <a:gd name="connsiteX68" fmla="*/ 1103822 w 1612466"/>
              <a:gd name="connsiteY68" fmla="*/ 3103237 h 4815221"/>
              <a:gd name="connsiteX69" fmla="*/ 888341 w 1612466"/>
              <a:gd name="connsiteY69" fmla="*/ 3128757 h 4815221"/>
              <a:gd name="connsiteX70" fmla="*/ 741872 w 1612466"/>
              <a:gd name="connsiteY70" fmla="*/ 3158949 h 4815221"/>
              <a:gd name="connsiteX71" fmla="*/ 759125 w 1612466"/>
              <a:gd name="connsiteY71" fmla="*/ 3210708 h 4815221"/>
              <a:gd name="connsiteX72" fmla="*/ 793630 w 1612466"/>
              <a:gd name="connsiteY72" fmla="*/ 3262466 h 4815221"/>
              <a:gd name="connsiteX73" fmla="*/ 776378 w 1612466"/>
              <a:gd name="connsiteY73" fmla="*/ 3417741 h 4815221"/>
              <a:gd name="connsiteX74" fmla="*/ 759125 w 1612466"/>
              <a:gd name="connsiteY74" fmla="*/ 3469500 h 4815221"/>
              <a:gd name="connsiteX75" fmla="*/ 707366 w 1612466"/>
              <a:gd name="connsiteY75" fmla="*/ 3642028 h 4815221"/>
              <a:gd name="connsiteX76" fmla="*/ 672861 w 1612466"/>
              <a:gd name="connsiteY76" fmla="*/ 3745545 h 4815221"/>
              <a:gd name="connsiteX77" fmla="*/ 676455 w 1612466"/>
              <a:gd name="connsiteY77" fmla="*/ 3866315 h 4815221"/>
              <a:gd name="connsiteX78" fmla="*/ 684183 w 1612466"/>
              <a:gd name="connsiteY78" fmla="*/ 4035788 h 4815221"/>
              <a:gd name="connsiteX79" fmla="*/ 710961 w 1612466"/>
              <a:gd name="connsiteY79" fmla="*/ 4135172 h 4815221"/>
              <a:gd name="connsiteX80" fmla="*/ 760922 w 1612466"/>
              <a:gd name="connsiteY80" fmla="*/ 4276789 h 4815221"/>
              <a:gd name="connsiteX81" fmla="*/ 816275 w 1612466"/>
              <a:gd name="connsiteY81" fmla="*/ 4336275 h 4815221"/>
              <a:gd name="connsiteX82" fmla="*/ 877558 w 1612466"/>
              <a:gd name="connsiteY82" fmla="*/ 4380306 h 4815221"/>
              <a:gd name="connsiteX83" fmla="*/ 1026903 w 1612466"/>
              <a:gd name="connsiteY83" fmla="*/ 4437995 h 4815221"/>
              <a:gd name="connsiteX84" fmla="*/ 1204284 w 1612466"/>
              <a:gd name="connsiteY84" fmla="*/ 4442128 h 4815221"/>
              <a:gd name="connsiteX85" fmla="*/ 1336376 w 1612466"/>
              <a:gd name="connsiteY85" fmla="*/ 4448059 h 4815221"/>
              <a:gd name="connsiteX86" fmla="*/ 1449418 w 1612466"/>
              <a:gd name="connsiteY86" fmla="*/ 4568290 h 4815221"/>
              <a:gd name="connsiteX87" fmla="*/ 1507646 w 1612466"/>
              <a:gd name="connsiteY87" fmla="*/ 4678995 h 4815221"/>
              <a:gd name="connsiteX88" fmla="*/ 1535502 w 1612466"/>
              <a:gd name="connsiteY88" fmla="*/ 4728957 h 4815221"/>
              <a:gd name="connsiteX89" fmla="*/ 1483744 w 1612466"/>
              <a:gd name="connsiteY89" fmla="*/ 4763462 h 4815221"/>
              <a:gd name="connsiteX90" fmla="*/ 1431985 w 1612466"/>
              <a:gd name="connsiteY90" fmla="*/ 4780715 h 4815221"/>
              <a:gd name="connsiteX91" fmla="*/ 1121434 w 1612466"/>
              <a:gd name="connsiteY91" fmla="*/ 4797968 h 4815221"/>
              <a:gd name="connsiteX92" fmla="*/ 843592 w 1612466"/>
              <a:gd name="connsiteY92" fmla="*/ 4734348 h 481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612466" h="4815221">
                <a:moveTo>
                  <a:pt x="1069676" y="4780715"/>
                </a:moveTo>
                <a:lnTo>
                  <a:pt x="1069676" y="4780715"/>
                </a:lnTo>
                <a:cubicBezTo>
                  <a:pt x="1007943" y="4784639"/>
                  <a:pt x="791294" y="4810009"/>
                  <a:pt x="699279" y="4804258"/>
                </a:cubicBezTo>
                <a:cubicBezTo>
                  <a:pt x="607264" y="4798507"/>
                  <a:pt x="558471" y="4810158"/>
                  <a:pt x="508060" y="4803359"/>
                </a:cubicBezTo>
                <a:lnTo>
                  <a:pt x="396815" y="4763462"/>
                </a:lnTo>
                <a:cubicBezTo>
                  <a:pt x="379562" y="4769213"/>
                  <a:pt x="361323" y="4772582"/>
                  <a:pt x="345057" y="4780715"/>
                </a:cubicBezTo>
                <a:cubicBezTo>
                  <a:pt x="326511" y="4789988"/>
                  <a:pt x="314034" y="4815221"/>
                  <a:pt x="293298" y="4815221"/>
                </a:cubicBezTo>
                <a:cubicBezTo>
                  <a:pt x="272563" y="4815221"/>
                  <a:pt x="258793" y="4792217"/>
                  <a:pt x="241540" y="4780715"/>
                </a:cubicBezTo>
                <a:cubicBezTo>
                  <a:pt x="185998" y="4614092"/>
                  <a:pt x="275068" y="4873163"/>
                  <a:pt x="189781" y="4659945"/>
                </a:cubicBezTo>
                <a:cubicBezTo>
                  <a:pt x="176273" y="4626174"/>
                  <a:pt x="155276" y="4556428"/>
                  <a:pt x="155276" y="4556428"/>
                </a:cubicBezTo>
                <a:cubicBezTo>
                  <a:pt x="149525" y="4516171"/>
                  <a:pt x="145998" y="4475534"/>
                  <a:pt x="138023" y="4435658"/>
                </a:cubicBezTo>
                <a:cubicBezTo>
                  <a:pt x="134456" y="4417825"/>
                  <a:pt x="125181" y="4401543"/>
                  <a:pt x="120770" y="4383900"/>
                </a:cubicBezTo>
                <a:cubicBezTo>
                  <a:pt x="113658" y="4355451"/>
                  <a:pt x="110629" y="4326085"/>
                  <a:pt x="103517" y="4297636"/>
                </a:cubicBezTo>
                <a:cubicBezTo>
                  <a:pt x="99106" y="4279993"/>
                  <a:pt x="91260" y="4263364"/>
                  <a:pt x="86264" y="4245877"/>
                </a:cubicBezTo>
                <a:cubicBezTo>
                  <a:pt x="79750" y="4223078"/>
                  <a:pt x="74763" y="4199870"/>
                  <a:pt x="69012" y="4176866"/>
                </a:cubicBezTo>
                <a:cubicBezTo>
                  <a:pt x="53316" y="4035604"/>
                  <a:pt x="41588" y="3946034"/>
                  <a:pt x="34506" y="3797304"/>
                </a:cubicBezTo>
                <a:cubicBezTo>
                  <a:pt x="7932" y="3239260"/>
                  <a:pt x="58935" y="3463699"/>
                  <a:pt x="0" y="3227960"/>
                </a:cubicBezTo>
                <a:cubicBezTo>
                  <a:pt x="5751" y="3187704"/>
                  <a:pt x="9278" y="3147066"/>
                  <a:pt x="17253" y="3107191"/>
                </a:cubicBezTo>
                <a:cubicBezTo>
                  <a:pt x="24393" y="3071493"/>
                  <a:pt x="52177" y="3014480"/>
                  <a:pt x="69012" y="2986421"/>
                </a:cubicBezTo>
                <a:cubicBezTo>
                  <a:pt x="90348" y="2950860"/>
                  <a:pt x="135058" y="2918308"/>
                  <a:pt x="138023" y="2882904"/>
                </a:cubicBezTo>
                <a:cubicBezTo>
                  <a:pt x="140988" y="2847500"/>
                  <a:pt x="91866" y="2826443"/>
                  <a:pt x="86804" y="2773995"/>
                </a:cubicBezTo>
                <a:cubicBezTo>
                  <a:pt x="81742" y="2721548"/>
                  <a:pt x="101990" y="2619079"/>
                  <a:pt x="107651" y="2568219"/>
                </a:cubicBezTo>
                <a:cubicBezTo>
                  <a:pt x="113312" y="2517359"/>
                  <a:pt x="121459" y="2494026"/>
                  <a:pt x="120770" y="2468836"/>
                </a:cubicBezTo>
                <a:cubicBezTo>
                  <a:pt x="120081" y="2443646"/>
                  <a:pt x="109268" y="2434330"/>
                  <a:pt x="103517" y="2417077"/>
                </a:cubicBezTo>
                <a:cubicBezTo>
                  <a:pt x="109268" y="2330813"/>
                  <a:pt x="111222" y="2244212"/>
                  <a:pt x="120770" y="2158285"/>
                </a:cubicBezTo>
                <a:cubicBezTo>
                  <a:pt x="122778" y="2140210"/>
                  <a:pt x="134456" y="2124359"/>
                  <a:pt x="138023" y="2106526"/>
                </a:cubicBezTo>
                <a:cubicBezTo>
                  <a:pt x="145998" y="2066651"/>
                  <a:pt x="148591" y="2025869"/>
                  <a:pt x="155276" y="1985757"/>
                </a:cubicBezTo>
                <a:cubicBezTo>
                  <a:pt x="160097" y="1956832"/>
                  <a:pt x="167708" y="1928417"/>
                  <a:pt x="172529" y="1899492"/>
                </a:cubicBezTo>
                <a:cubicBezTo>
                  <a:pt x="179214" y="1859380"/>
                  <a:pt x="164815" y="1810822"/>
                  <a:pt x="189781" y="1778723"/>
                </a:cubicBezTo>
                <a:cubicBezTo>
                  <a:pt x="212111" y="1750012"/>
                  <a:pt x="288056" y="1767221"/>
                  <a:pt x="293298" y="1744217"/>
                </a:cubicBezTo>
                <a:cubicBezTo>
                  <a:pt x="298540" y="1721213"/>
                  <a:pt x="232943" y="1675206"/>
                  <a:pt x="221232" y="1640700"/>
                </a:cubicBezTo>
                <a:cubicBezTo>
                  <a:pt x="209521" y="1606194"/>
                  <a:pt x="227192" y="1567825"/>
                  <a:pt x="223029" y="1537183"/>
                </a:cubicBezTo>
                <a:cubicBezTo>
                  <a:pt x="218866" y="1506541"/>
                  <a:pt x="193465" y="1468052"/>
                  <a:pt x="196251" y="1456850"/>
                </a:cubicBezTo>
                <a:cubicBezTo>
                  <a:pt x="199037" y="1445648"/>
                  <a:pt x="256996" y="1481471"/>
                  <a:pt x="239743" y="1469969"/>
                </a:cubicBezTo>
                <a:cubicBezTo>
                  <a:pt x="188898" y="1317433"/>
                  <a:pt x="252743" y="1160796"/>
                  <a:pt x="258793" y="1071357"/>
                </a:cubicBezTo>
                <a:cubicBezTo>
                  <a:pt x="264843" y="981918"/>
                  <a:pt x="283295" y="973591"/>
                  <a:pt x="276046" y="933334"/>
                </a:cubicBezTo>
                <a:cubicBezTo>
                  <a:pt x="268797" y="893077"/>
                  <a:pt x="208168" y="865483"/>
                  <a:pt x="215301" y="829817"/>
                </a:cubicBezTo>
                <a:lnTo>
                  <a:pt x="327804" y="743553"/>
                </a:lnTo>
                <a:cubicBezTo>
                  <a:pt x="333555" y="634285"/>
                  <a:pt x="335151" y="524719"/>
                  <a:pt x="345057" y="415749"/>
                </a:cubicBezTo>
                <a:cubicBezTo>
                  <a:pt x="346703" y="397638"/>
                  <a:pt x="362310" y="382177"/>
                  <a:pt x="362310" y="363991"/>
                </a:cubicBezTo>
                <a:cubicBezTo>
                  <a:pt x="362310" y="342433"/>
                  <a:pt x="345975" y="199356"/>
                  <a:pt x="327804" y="156957"/>
                </a:cubicBezTo>
                <a:cubicBezTo>
                  <a:pt x="319636" y="137898"/>
                  <a:pt x="304800" y="122451"/>
                  <a:pt x="293298" y="105198"/>
                </a:cubicBezTo>
                <a:cubicBezTo>
                  <a:pt x="322053" y="18934"/>
                  <a:pt x="293298" y="59191"/>
                  <a:pt x="414068" y="18934"/>
                </a:cubicBezTo>
                <a:lnTo>
                  <a:pt x="465827" y="1681"/>
                </a:lnTo>
                <a:cubicBezTo>
                  <a:pt x="684363" y="7432"/>
                  <a:pt x="902823" y="18934"/>
                  <a:pt x="1121434" y="18934"/>
                </a:cubicBezTo>
                <a:cubicBezTo>
                  <a:pt x="1632186" y="18934"/>
                  <a:pt x="1331643" y="-23669"/>
                  <a:pt x="1587261" y="18934"/>
                </a:cubicBezTo>
                <a:cubicBezTo>
                  <a:pt x="1581510" y="294979"/>
                  <a:pt x="1580420" y="571161"/>
                  <a:pt x="1570008" y="847070"/>
                </a:cubicBezTo>
                <a:cubicBezTo>
                  <a:pt x="1567355" y="917361"/>
                  <a:pt x="1535071" y="969565"/>
                  <a:pt x="1518249" y="1036851"/>
                </a:cubicBezTo>
                <a:lnTo>
                  <a:pt x="1500996" y="1105862"/>
                </a:lnTo>
                <a:cubicBezTo>
                  <a:pt x="1506488" y="1166273"/>
                  <a:pt x="1506782" y="1330200"/>
                  <a:pt x="1552755" y="1399160"/>
                </a:cubicBezTo>
                <a:lnTo>
                  <a:pt x="1587261" y="1450919"/>
                </a:lnTo>
                <a:cubicBezTo>
                  <a:pt x="1623126" y="1558519"/>
                  <a:pt x="1618532" y="1522082"/>
                  <a:pt x="1587261" y="1709711"/>
                </a:cubicBezTo>
                <a:cubicBezTo>
                  <a:pt x="1574127" y="1788514"/>
                  <a:pt x="1567096" y="1818356"/>
                  <a:pt x="1500996" y="1847734"/>
                </a:cubicBezTo>
                <a:cubicBezTo>
                  <a:pt x="1467759" y="1862506"/>
                  <a:pt x="1414222" y="1867563"/>
                  <a:pt x="1397479" y="1882240"/>
                </a:cubicBezTo>
                <a:cubicBezTo>
                  <a:pt x="1380736" y="1896917"/>
                  <a:pt x="1398528" y="1917644"/>
                  <a:pt x="1400535" y="1935795"/>
                </a:cubicBezTo>
                <a:cubicBezTo>
                  <a:pt x="1402542" y="1953946"/>
                  <a:pt x="1418926" y="1976172"/>
                  <a:pt x="1409521" y="1991148"/>
                </a:cubicBezTo>
                <a:cubicBezTo>
                  <a:pt x="1400116" y="2006124"/>
                  <a:pt x="1342996" y="1990040"/>
                  <a:pt x="1344104" y="2025654"/>
                </a:cubicBezTo>
                <a:cubicBezTo>
                  <a:pt x="1345212" y="2061268"/>
                  <a:pt x="1410180" y="2176557"/>
                  <a:pt x="1416170" y="2204832"/>
                </a:cubicBezTo>
                <a:cubicBezTo>
                  <a:pt x="1422160" y="2233107"/>
                  <a:pt x="1348956" y="2148581"/>
                  <a:pt x="1380047" y="2195307"/>
                </a:cubicBezTo>
                <a:cubicBezTo>
                  <a:pt x="1411138" y="2242033"/>
                  <a:pt x="1614218" y="2467937"/>
                  <a:pt x="1602716" y="2485190"/>
                </a:cubicBezTo>
                <a:cubicBezTo>
                  <a:pt x="1591214" y="2519696"/>
                  <a:pt x="1532896" y="2515293"/>
                  <a:pt x="1530111" y="2531557"/>
                </a:cubicBezTo>
                <a:cubicBezTo>
                  <a:pt x="1527326" y="2547821"/>
                  <a:pt x="1583936" y="2570765"/>
                  <a:pt x="1586003" y="2582776"/>
                </a:cubicBezTo>
                <a:cubicBezTo>
                  <a:pt x="1588070" y="2594787"/>
                  <a:pt x="1555121" y="2582807"/>
                  <a:pt x="1542511" y="2603624"/>
                </a:cubicBezTo>
                <a:cubicBezTo>
                  <a:pt x="1529901" y="2624441"/>
                  <a:pt x="1509054" y="2669610"/>
                  <a:pt x="1510342" y="2707680"/>
                </a:cubicBezTo>
                <a:cubicBezTo>
                  <a:pt x="1511630" y="2745750"/>
                  <a:pt x="1563928" y="2790889"/>
                  <a:pt x="1550239" y="2832044"/>
                </a:cubicBezTo>
                <a:cubicBezTo>
                  <a:pt x="1536550" y="2873199"/>
                  <a:pt x="1478113" y="2922592"/>
                  <a:pt x="1428211" y="2954611"/>
                </a:cubicBezTo>
                <a:cubicBezTo>
                  <a:pt x="1378310" y="2986631"/>
                  <a:pt x="1297257" y="3006429"/>
                  <a:pt x="1250830" y="3024161"/>
                </a:cubicBezTo>
                <a:cubicBezTo>
                  <a:pt x="1204403" y="3041893"/>
                  <a:pt x="1174151" y="3047824"/>
                  <a:pt x="1149650" y="3061003"/>
                </a:cubicBezTo>
                <a:cubicBezTo>
                  <a:pt x="1125149" y="3074182"/>
                  <a:pt x="1147374" y="3091945"/>
                  <a:pt x="1103822" y="3103237"/>
                </a:cubicBezTo>
                <a:cubicBezTo>
                  <a:pt x="1060270" y="3114529"/>
                  <a:pt x="951192" y="3111653"/>
                  <a:pt x="888341" y="3128757"/>
                </a:cubicBezTo>
                <a:cubicBezTo>
                  <a:pt x="816183" y="3144646"/>
                  <a:pt x="763408" y="3145291"/>
                  <a:pt x="741872" y="3158949"/>
                </a:cubicBezTo>
                <a:cubicBezTo>
                  <a:pt x="720336" y="3172607"/>
                  <a:pt x="750992" y="3194442"/>
                  <a:pt x="759125" y="3210708"/>
                </a:cubicBezTo>
                <a:cubicBezTo>
                  <a:pt x="768398" y="3229254"/>
                  <a:pt x="782128" y="3245213"/>
                  <a:pt x="793630" y="3262466"/>
                </a:cubicBezTo>
                <a:cubicBezTo>
                  <a:pt x="787879" y="3314224"/>
                  <a:pt x="784939" y="3366373"/>
                  <a:pt x="776378" y="3417741"/>
                </a:cubicBezTo>
                <a:cubicBezTo>
                  <a:pt x="773388" y="3435680"/>
                  <a:pt x="764121" y="3452013"/>
                  <a:pt x="759125" y="3469500"/>
                </a:cubicBezTo>
                <a:cubicBezTo>
                  <a:pt x="706976" y="3652020"/>
                  <a:pt x="789367" y="3396028"/>
                  <a:pt x="707366" y="3642028"/>
                </a:cubicBezTo>
                <a:cubicBezTo>
                  <a:pt x="707363" y="3642038"/>
                  <a:pt x="678013" y="3708164"/>
                  <a:pt x="672861" y="3745545"/>
                </a:cubicBezTo>
                <a:cubicBezTo>
                  <a:pt x="667709" y="3782926"/>
                  <a:pt x="701207" y="3792062"/>
                  <a:pt x="676455" y="3866315"/>
                </a:cubicBezTo>
                <a:cubicBezTo>
                  <a:pt x="682206" y="3964081"/>
                  <a:pt x="678432" y="3990979"/>
                  <a:pt x="684183" y="4035788"/>
                </a:cubicBezTo>
                <a:cubicBezTo>
                  <a:pt x="689934" y="4080598"/>
                  <a:pt x="698171" y="4095005"/>
                  <a:pt x="710961" y="4135172"/>
                </a:cubicBezTo>
                <a:cubicBezTo>
                  <a:pt x="723751" y="4175339"/>
                  <a:pt x="743370" y="4243272"/>
                  <a:pt x="760922" y="4276789"/>
                </a:cubicBezTo>
                <a:cubicBezTo>
                  <a:pt x="778474" y="4310306"/>
                  <a:pt x="796836" y="4319022"/>
                  <a:pt x="816275" y="4336275"/>
                </a:cubicBezTo>
                <a:cubicBezTo>
                  <a:pt x="835714" y="4353528"/>
                  <a:pt x="842453" y="4363353"/>
                  <a:pt x="877558" y="4380306"/>
                </a:cubicBezTo>
                <a:cubicBezTo>
                  <a:pt x="912663" y="4397259"/>
                  <a:pt x="904925" y="4356675"/>
                  <a:pt x="1026903" y="4437995"/>
                </a:cubicBezTo>
                <a:cubicBezTo>
                  <a:pt x="1038405" y="4455248"/>
                  <a:pt x="1152705" y="4440451"/>
                  <a:pt x="1204284" y="4442128"/>
                </a:cubicBezTo>
                <a:cubicBezTo>
                  <a:pt x="1255863" y="4443805"/>
                  <a:pt x="1295520" y="4427032"/>
                  <a:pt x="1336376" y="4448059"/>
                </a:cubicBezTo>
                <a:cubicBezTo>
                  <a:pt x="1377232" y="4469086"/>
                  <a:pt x="1420873" y="4529801"/>
                  <a:pt x="1449418" y="4568290"/>
                </a:cubicBezTo>
                <a:cubicBezTo>
                  <a:pt x="1477963" y="4606779"/>
                  <a:pt x="1493299" y="4652217"/>
                  <a:pt x="1507646" y="4678995"/>
                </a:cubicBezTo>
                <a:cubicBezTo>
                  <a:pt x="1521993" y="4705773"/>
                  <a:pt x="1379897" y="4690055"/>
                  <a:pt x="1535502" y="4728957"/>
                </a:cubicBezTo>
                <a:cubicBezTo>
                  <a:pt x="1518249" y="4740459"/>
                  <a:pt x="1502290" y="4754189"/>
                  <a:pt x="1483744" y="4763462"/>
                </a:cubicBezTo>
                <a:cubicBezTo>
                  <a:pt x="1467478" y="4771595"/>
                  <a:pt x="1450012" y="4778311"/>
                  <a:pt x="1431985" y="4780715"/>
                </a:cubicBezTo>
                <a:cubicBezTo>
                  <a:pt x="1281097" y="4800834"/>
                  <a:pt x="1249092" y="4797968"/>
                  <a:pt x="1121434" y="4797968"/>
                </a:cubicBezTo>
                <a:lnTo>
                  <a:pt x="843592" y="4734348"/>
                </a:lnTo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287799-87F6-4602-9721-63492E23D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381" y="25399"/>
            <a:ext cx="5164212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BF45CA8-4AD8-41FF-B51E-211F7F75CFF2}"/>
              </a:ext>
            </a:extLst>
          </p:cNvPr>
          <p:cNvSpPr/>
          <p:nvPr/>
        </p:nvSpPr>
        <p:spPr>
          <a:xfrm>
            <a:off x="6756172" y="5869707"/>
            <a:ext cx="935182" cy="31172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0AA5B-24A7-46CC-AFB9-BDAF523910A2}"/>
              </a:ext>
            </a:extLst>
          </p:cNvPr>
          <p:cNvSpPr/>
          <p:nvPr/>
        </p:nvSpPr>
        <p:spPr>
          <a:xfrm>
            <a:off x="7391172" y="5167743"/>
            <a:ext cx="935182" cy="31172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506D03-7390-4699-96CC-4643BA71DC4A}"/>
              </a:ext>
            </a:extLst>
          </p:cNvPr>
          <p:cNvSpPr/>
          <p:nvPr/>
        </p:nvSpPr>
        <p:spPr>
          <a:xfrm>
            <a:off x="7556272" y="1052943"/>
            <a:ext cx="935182" cy="31172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C0523C-3DD5-4F34-A32E-0D768A6F2B7D}"/>
              </a:ext>
            </a:extLst>
          </p:cNvPr>
          <p:cNvSpPr/>
          <p:nvPr/>
        </p:nvSpPr>
        <p:spPr>
          <a:xfrm rot="18846132">
            <a:off x="7967661" y="2791691"/>
            <a:ext cx="935182" cy="31172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F88E93-F049-40F3-BCB0-969CF0F1DEB6}"/>
              </a:ext>
            </a:extLst>
          </p:cNvPr>
          <p:cNvSpPr/>
          <p:nvPr/>
        </p:nvSpPr>
        <p:spPr>
          <a:xfrm>
            <a:off x="7258050" y="4410075"/>
            <a:ext cx="874684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0A3D1-BBBF-434D-8494-85D5548F5FBD}"/>
              </a:ext>
            </a:extLst>
          </p:cNvPr>
          <p:cNvSpPr/>
          <p:nvPr/>
        </p:nvSpPr>
        <p:spPr>
          <a:xfrm>
            <a:off x="7485745" y="3003259"/>
            <a:ext cx="411218" cy="10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95A230-B4C6-44A7-9A18-888F4400B91A}"/>
              </a:ext>
            </a:extLst>
          </p:cNvPr>
          <p:cNvSpPr/>
          <p:nvPr/>
        </p:nvSpPr>
        <p:spPr>
          <a:xfrm>
            <a:off x="7521008" y="1430732"/>
            <a:ext cx="1005709" cy="15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99B5732-2B65-48A2-924C-07A879F098AC}"/>
              </a:ext>
            </a:extLst>
          </p:cNvPr>
          <p:cNvSpPr/>
          <p:nvPr/>
        </p:nvSpPr>
        <p:spPr>
          <a:xfrm>
            <a:off x="7162758" y="552562"/>
            <a:ext cx="1636094" cy="4420063"/>
          </a:xfrm>
          <a:custGeom>
            <a:avLst/>
            <a:gdLst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35112 w 1601887"/>
              <a:gd name="connsiteY107" fmla="*/ 3448050 h 4420063"/>
              <a:gd name="connsiteX108" fmla="*/ 754162 w 1601887"/>
              <a:gd name="connsiteY108" fmla="*/ 3476625 h 4420063"/>
              <a:gd name="connsiteX109" fmla="*/ 763687 w 1601887"/>
              <a:gd name="connsiteY109" fmla="*/ 3505200 h 4420063"/>
              <a:gd name="connsiteX110" fmla="*/ 801787 w 1601887"/>
              <a:gd name="connsiteY110" fmla="*/ 3562350 h 4420063"/>
              <a:gd name="connsiteX111" fmla="*/ 811312 w 1601887"/>
              <a:gd name="connsiteY111" fmla="*/ 3619500 h 4420063"/>
              <a:gd name="connsiteX112" fmla="*/ 830362 w 1601887"/>
              <a:gd name="connsiteY112" fmla="*/ 3648075 h 4420063"/>
              <a:gd name="connsiteX113" fmla="*/ 839887 w 1601887"/>
              <a:gd name="connsiteY113" fmla="*/ 3676650 h 4420063"/>
              <a:gd name="connsiteX114" fmla="*/ 858937 w 1601887"/>
              <a:gd name="connsiteY114" fmla="*/ 3705225 h 4420063"/>
              <a:gd name="connsiteX115" fmla="*/ 8875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06562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06562 w 1601887"/>
              <a:gd name="connsiteY126" fmla="*/ 3914775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35112 w 1601887"/>
              <a:gd name="connsiteY107" fmla="*/ 3448050 h 4420063"/>
              <a:gd name="connsiteX108" fmla="*/ 754162 w 1601887"/>
              <a:gd name="connsiteY108" fmla="*/ 3476625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11312 w 1601887"/>
              <a:gd name="connsiteY111" fmla="*/ 3619500 h 4420063"/>
              <a:gd name="connsiteX112" fmla="*/ 830362 w 1601887"/>
              <a:gd name="connsiteY112" fmla="*/ 3648075 h 4420063"/>
              <a:gd name="connsiteX113" fmla="*/ 839887 w 1601887"/>
              <a:gd name="connsiteY113" fmla="*/ 3676650 h 4420063"/>
              <a:gd name="connsiteX114" fmla="*/ 858937 w 1601887"/>
              <a:gd name="connsiteY114" fmla="*/ 3705225 h 4420063"/>
              <a:gd name="connsiteX115" fmla="*/ 8875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06562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06562 w 1601887"/>
              <a:gd name="connsiteY126" fmla="*/ 3914775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35112 w 1601887"/>
              <a:gd name="connsiteY107" fmla="*/ 3448050 h 4420063"/>
              <a:gd name="connsiteX108" fmla="*/ 754162 w 1601887"/>
              <a:gd name="connsiteY108" fmla="*/ 3476625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11312 w 1601887"/>
              <a:gd name="connsiteY111" fmla="*/ 3619500 h 4420063"/>
              <a:gd name="connsiteX112" fmla="*/ 925612 w 1601887"/>
              <a:gd name="connsiteY112" fmla="*/ 3676650 h 4420063"/>
              <a:gd name="connsiteX113" fmla="*/ 839887 w 1601887"/>
              <a:gd name="connsiteY113" fmla="*/ 3676650 h 4420063"/>
              <a:gd name="connsiteX114" fmla="*/ 858937 w 1601887"/>
              <a:gd name="connsiteY114" fmla="*/ 3705225 h 4420063"/>
              <a:gd name="connsiteX115" fmla="*/ 8875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06562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06562 w 1601887"/>
              <a:gd name="connsiteY126" fmla="*/ 3914775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35112 w 1601887"/>
              <a:gd name="connsiteY107" fmla="*/ 3448050 h 4420063"/>
              <a:gd name="connsiteX108" fmla="*/ 754162 w 1601887"/>
              <a:gd name="connsiteY108" fmla="*/ 3476625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11312 w 1601887"/>
              <a:gd name="connsiteY111" fmla="*/ 3619500 h 4420063"/>
              <a:gd name="connsiteX112" fmla="*/ 925612 w 1601887"/>
              <a:gd name="connsiteY112" fmla="*/ 3676650 h 4420063"/>
              <a:gd name="connsiteX113" fmla="*/ 839887 w 1601887"/>
              <a:gd name="connsiteY113" fmla="*/ 3676650 h 4420063"/>
              <a:gd name="connsiteX114" fmla="*/ 982762 w 1601887"/>
              <a:gd name="connsiteY114" fmla="*/ 3838575 h 4420063"/>
              <a:gd name="connsiteX115" fmla="*/ 8875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06562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06562 w 1601887"/>
              <a:gd name="connsiteY126" fmla="*/ 3914775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35112 w 1601887"/>
              <a:gd name="connsiteY107" fmla="*/ 3448050 h 4420063"/>
              <a:gd name="connsiteX108" fmla="*/ 754162 w 1601887"/>
              <a:gd name="connsiteY108" fmla="*/ 3476625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11312 w 1601887"/>
              <a:gd name="connsiteY111" fmla="*/ 3619500 h 4420063"/>
              <a:gd name="connsiteX112" fmla="*/ 925612 w 1601887"/>
              <a:gd name="connsiteY112" fmla="*/ 3676650 h 4420063"/>
              <a:gd name="connsiteX113" fmla="*/ 839887 w 1601887"/>
              <a:gd name="connsiteY113" fmla="*/ 3676650 h 4420063"/>
              <a:gd name="connsiteX114" fmla="*/ 982762 w 1601887"/>
              <a:gd name="connsiteY114" fmla="*/ 3838575 h 4420063"/>
              <a:gd name="connsiteX115" fmla="*/ 8875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06562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35112 w 1601887"/>
              <a:gd name="connsiteY107" fmla="*/ 3448050 h 4420063"/>
              <a:gd name="connsiteX108" fmla="*/ 754162 w 1601887"/>
              <a:gd name="connsiteY108" fmla="*/ 3476625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11312 w 1601887"/>
              <a:gd name="connsiteY111" fmla="*/ 3619500 h 4420063"/>
              <a:gd name="connsiteX112" fmla="*/ 925612 w 1601887"/>
              <a:gd name="connsiteY112" fmla="*/ 3676650 h 4420063"/>
              <a:gd name="connsiteX113" fmla="*/ 839887 w 1601887"/>
              <a:gd name="connsiteY113" fmla="*/ 3676650 h 4420063"/>
              <a:gd name="connsiteX114" fmla="*/ 982762 w 1601887"/>
              <a:gd name="connsiteY114" fmla="*/ 3838575 h 4420063"/>
              <a:gd name="connsiteX115" fmla="*/ 8875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35112 w 1601887"/>
              <a:gd name="connsiteY107" fmla="*/ 3448050 h 4420063"/>
              <a:gd name="connsiteX108" fmla="*/ 754162 w 1601887"/>
              <a:gd name="connsiteY108" fmla="*/ 3476625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11312 w 1601887"/>
              <a:gd name="connsiteY111" fmla="*/ 3619500 h 4420063"/>
              <a:gd name="connsiteX112" fmla="*/ 925612 w 1601887"/>
              <a:gd name="connsiteY112" fmla="*/ 3676650 h 4420063"/>
              <a:gd name="connsiteX113" fmla="*/ 839887 w 1601887"/>
              <a:gd name="connsiteY113" fmla="*/ 36766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35112 w 1601887"/>
              <a:gd name="connsiteY107" fmla="*/ 3448050 h 4420063"/>
              <a:gd name="connsiteX108" fmla="*/ 754162 w 1601887"/>
              <a:gd name="connsiteY108" fmla="*/ 3476625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11312 w 1601887"/>
              <a:gd name="connsiteY111" fmla="*/ 361950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35112 w 1601887"/>
              <a:gd name="connsiteY107" fmla="*/ 3448050 h 4420063"/>
              <a:gd name="connsiteX108" fmla="*/ 754162 w 1601887"/>
              <a:gd name="connsiteY108" fmla="*/ 3476625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77987 w 1601887"/>
              <a:gd name="connsiteY111" fmla="*/ 358140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35112 w 1601887"/>
              <a:gd name="connsiteY107" fmla="*/ 3448050 h 4420063"/>
              <a:gd name="connsiteX108" fmla="*/ 754162 w 1601887"/>
              <a:gd name="connsiteY108" fmla="*/ 3476625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35112 w 1601887"/>
              <a:gd name="connsiteY107" fmla="*/ 344805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01837 w 1601887"/>
              <a:gd name="connsiteY86" fmla="*/ 1924050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44712 w 1601887"/>
              <a:gd name="connsiteY85" fmla="*/ 1905000 h 4420063"/>
              <a:gd name="connsiteX86" fmla="*/ 1220887 w 1601887"/>
              <a:gd name="connsiteY86" fmla="*/ 1990725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382812 w 1601887"/>
              <a:gd name="connsiteY85" fmla="*/ 1962150 h 4420063"/>
              <a:gd name="connsiteX86" fmla="*/ 1220887 w 1601887"/>
              <a:gd name="connsiteY86" fmla="*/ 1990725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01862 w 1601887"/>
              <a:gd name="connsiteY83" fmla="*/ 1876425 h 4420063"/>
              <a:gd name="connsiteX84" fmla="*/ 1373287 w 1601887"/>
              <a:gd name="connsiteY84" fmla="*/ 1895475 h 4420063"/>
              <a:gd name="connsiteX85" fmla="*/ 1430437 w 1601887"/>
              <a:gd name="connsiteY85" fmla="*/ 1962150 h 4420063"/>
              <a:gd name="connsiteX86" fmla="*/ 1220887 w 1601887"/>
              <a:gd name="connsiteY86" fmla="*/ 1990725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30437 w 1601887"/>
              <a:gd name="connsiteY83" fmla="*/ 1866900 h 4420063"/>
              <a:gd name="connsiteX84" fmla="*/ 1373287 w 1601887"/>
              <a:gd name="connsiteY84" fmla="*/ 1895475 h 4420063"/>
              <a:gd name="connsiteX85" fmla="*/ 1430437 w 1601887"/>
              <a:gd name="connsiteY85" fmla="*/ 1962150 h 4420063"/>
              <a:gd name="connsiteX86" fmla="*/ 1220887 w 1601887"/>
              <a:gd name="connsiteY86" fmla="*/ 1990725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30437 w 1601887"/>
              <a:gd name="connsiteY83" fmla="*/ 1866900 h 4420063"/>
              <a:gd name="connsiteX84" fmla="*/ 1373287 w 1601887"/>
              <a:gd name="connsiteY84" fmla="*/ 1895475 h 4420063"/>
              <a:gd name="connsiteX85" fmla="*/ 1487587 w 1601887"/>
              <a:gd name="connsiteY85" fmla="*/ 1952625 h 4420063"/>
              <a:gd name="connsiteX86" fmla="*/ 1220887 w 1601887"/>
              <a:gd name="connsiteY86" fmla="*/ 1990725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68537 w 1601887"/>
              <a:gd name="connsiteY83" fmla="*/ 1866900 h 4420063"/>
              <a:gd name="connsiteX84" fmla="*/ 1373287 w 1601887"/>
              <a:gd name="connsiteY84" fmla="*/ 1895475 h 4420063"/>
              <a:gd name="connsiteX85" fmla="*/ 1487587 w 1601887"/>
              <a:gd name="connsiteY85" fmla="*/ 1952625 h 4420063"/>
              <a:gd name="connsiteX86" fmla="*/ 1220887 w 1601887"/>
              <a:gd name="connsiteY86" fmla="*/ 1990725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68537 w 1601887"/>
              <a:gd name="connsiteY83" fmla="*/ 1866900 h 4420063"/>
              <a:gd name="connsiteX84" fmla="*/ 1373287 w 1601887"/>
              <a:gd name="connsiteY84" fmla="*/ 1895475 h 4420063"/>
              <a:gd name="connsiteX85" fmla="*/ 1487587 w 1601887"/>
              <a:gd name="connsiteY85" fmla="*/ 1952625 h 4420063"/>
              <a:gd name="connsiteX86" fmla="*/ 1220887 w 1601887"/>
              <a:gd name="connsiteY86" fmla="*/ 1990725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68537 w 1601887"/>
              <a:gd name="connsiteY83" fmla="*/ 1866900 h 4420063"/>
              <a:gd name="connsiteX84" fmla="*/ 1468537 w 1601887"/>
              <a:gd name="connsiteY84" fmla="*/ 1885950 h 4420063"/>
              <a:gd name="connsiteX85" fmla="*/ 1487587 w 1601887"/>
              <a:gd name="connsiteY85" fmla="*/ 1952625 h 4420063"/>
              <a:gd name="connsiteX86" fmla="*/ 1220887 w 1601887"/>
              <a:gd name="connsiteY86" fmla="*/ 1990725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85875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68537 w 1601887"/>
              <a:gd name="connsiteY83" fmla="*/ 1866900 h 4420063"/>
              <a:gd name="connsiteX84" fmla="*/ 1525687 w 1601887"/>
              <a:gd name="connsiteY84" fmla="*/ 1885950 h 4420063"/>
              <a:gd name="connsiteX85" fmla="*/ 1487587 w 1601887"/>
              <a:gd name="connsiteY85" fmla="*/ 1952625 h 4420063"/>
              <a:gd name="connsiteX86" fmla="*/ 1220887 w 1601887"/>
              <a:gd name="connsiteY86" fmla="*/ 1990725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57300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68537 w 1601887"/>
              <a:gd name="connsiteY83" fmla="*/ 1866900 h 4420063"/>
              <a:gd name="connsiteX84" fmla="*/ 1525687 w 1601887"/>
              <a:gd name="connsiteY84" fmla="*/ 1885950 h 4420063"/>
              <a:gd name="connsiteX85" fmla="*/ 1487587 w 1601887"/>
              <a:gd name="connsiteY85" fmla="*/ 1952625 h 4420063"/>
              <a:gd name="connsiteX86" fmla="*/ 1220887 w 1601887"/>
              <a:gd name="connsiteY86" fmla="*/ 1990725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106462 w 1601887"/>
              <a:gd name="connsiteY24" fmla="*/ 2314575 h 4420063"/>
              <a:gd name="connsiteX25" fmla="*/ 96937 w 1601887"/>
              <a:gd name="connsiteY25" fmla="*/ 2286000 h 4420063"/>
              <a:gd name="connsiteX26" fmla="*/ 106462 w 1601887"/>
              <a:gd name="connsiteY26" fmla="*/ 2162175 h 4420063"/>
              <a:gd name="connsiteX27" fmla="*/ 96937 w 1601887"/>
              <a:gd name="connsiteY27" fmla="*/ 2076450 h 4420063"/>
              <a:gd name="connsiteX28" fmla="*/ 87412 w 1601887"/>
              <a:gd name="connsiteY28" fmla="*/ 2038350 h 4420063"/>
              <a:gd name="connsiteX29" fmla="*/ 68362 w 1601887"/>
              <a:gd name="connsiteY29" fmla="*/ 1847850 h 4420063"/>
              <a:gd name="connsiteX30" fmla="*/ 77887 w 1601887"/>
              <a:gd name="connsiteY30" fmla="*/ 1695450 h 4420063"/>
              <a:gd name="connsiteX31" fmla="*/ 106462 w 1601887"/>
              <a:gd name="connsiteY31" fmla="*/ 1600200 h 4420063"/>
              <a:gd name="connsiteX32" fmla="*/ 125512 w 1601887"/>
              <a:gd name="connsiteY32" fmla="*/ 1524000 h 4420063"/>
              <a:gd name="connsiteX33" fmla="*/ 182662 w 1601887"/>
              <a:gd name="connsiteY33" fmla="*/ 1495425 h 4420063"/>
              <a:gd name="connsiteX34" fmla="*/ 192187 w 1601887"/>
              <a:gd name="connsiteY34" fmla="*/ 1238250 h 4420063"/>
              <a:gd name="connsiteX35" fmla="*/ 182662 w 1601887"/>
              <a:gd name="connsiteY35" fmla="*/ 942975 h 4420063"/>
              <a:gd name="connsiteX36" fmla="*/ 163612 w 1601887"/>
              <a:gd name="connsiteY36" fmla="*/ 885825 h 4420063"/>
              <a:gd name="connsiteX37" fmla="*/ 115987 w 1601887"/>
              <a:gd name="connsiteY37" fmla="*/ 828675 h 4420063"/>
              <a:gd name="connsiteX38" fmla="*/ 96937 w 1601887"/>
              <a:gd name="connsiteY38" fmla="*/ 762000 h 4420063"/>
              <a:gd name="connsiteX39" fmla="*/ 106462 w 1601887"/>
              <a:gd name="connsiteY39" fmla="*/ 628650 h 4420063"/>
              <a:gd name="connsiteX40" fmla="*/ 125512 w 1601887"/>
              <a:gd name="connsiteY40" fmla="*/ 600075 h 4420063"/>
              <a:gd name="connsiteX41" fmla="*/ 182662 w 1601887"/>
              <a:gd name="connsiteY41" fmla="*/ 552450 h 4420063"/>
              <a:gd name="connsiteX42" fmla="*/ 192187 w 1601887"/>
              <a:gd name="connsiteY42" fmla="*/ 523875 h 4420063"/>
              <a:gd name="connsiteX43" fmla="*/ 239812 w 1601887"/>
              <a:gd name="connsiteY43" fmla="*/ 466725 h 4420063"/>
              <a:gd name="connsiteX44" fmla="*/ 258862 w 1601887"/>
              <a:gd name="connsiteY44" fmla="*/ 409575 h 4420063"/>
              <a:gd name="connsiteX45" fmla="*/ 277912 w 1601887"/>
              <a:gd name="connsiteY45" fmla="*/ 381000 h 4420063"/>
              <a:gd name="connsiteX46" fmla="*/ 306487 w 1601887"/>
              <a:gd name="connsiteY46" fmla="*/ 323850 h 4420063"/>
              <a:gd name="connsiteX47" fmla="*/ 335062 w 1601887"/>
              <a:gd name="connsiteY47" fmla="*/ 314325 h 4420063"/>
              <a:gd name="connsiteX48" fmla="*/ 373162 w 1601887"/>
              <a:gd name="connsiteY48" fmla="*/ 247650 h 4420063"/>
              <a:gd name="connsiteX49" fmla="*/ 392212 w 1601887"/>
              <a:gd name="connsiteY49" fmla="*/ 219075 h 4420063"/>
              <a:gd name="connsiteX50" fmla="*/ 420787 w 1601887"/>
              <a:gd name="connsiteY50" fmla="*/ 200025 h 4420063"/>
              <a:gd name="connsiteX51" fmla="*/ 430312 w 1601887"/>
              <a:gd name="connsiteY51" fmla="*/ 171450 h 4420063"/>
              <a:gd name="connsiteX52" fmla="*/ 516037 w 1601887"/>
              <a:gd name="connsiteY52" fmla="*/ 133350 h 4420063"/>
              <a:gd name="connsiteX53" fmla="*/ 582712 w 1601887"/>
              <a:gd name="connsiteY53" fmla="*/ 104775 h 4420063"/>
              <a:gd name="connsiteX54" fmla="*/ 677962 w 1601887"/>
              <a:gd name="connsiteY54" fmla="*/ 76200 h 4420063"/>
              <a:gd name="connsiteX55" fmla="*/ 735112 w 1601887"/>
              <a:gd name="connsiteY55" fmla="*/ 47625 h 4420063"/>
              <a:gd name="connsiteX56" fmla="*/ 763687 w 1601887"/>
              <a:gd name="connsiteY56" fmla="*/ 28575 h 4420063"/>
              <a:gd name="connsiteX57" fmla="*/ 801787 w 1601887"/>
              <a:gd name="connsiteY57" fmla="*/ 19050 h 4420063"/>
              <a:gd name="connsiteX58" fmla="*/ 897037 w 1601887"/>
              <a:gd name="connsiteY58" fmla="*/ 0 h 4420063"/>
              <a:gd name="connsiteX59" fmla="*/ 1182787 w 1601887"/>
              <a:gd name="connsiteY59" fmla="*/ 28575 h 4420063"/>
              <a:gd name="connsiteX60" fmla="*/ 1211362 w 1601887"/>
              <a:gd name="connsiteY60" fmla="*/ 38100 h 4420063"/>
              <a:gd name="connsiteX61" fmla="*/ 1239937 w 1601887"/>
              <a:gd name="connsiteY61" fmla="*/ 47625 h 4420063"/>
              <a:gd name="connsiteX62" fmla="*/ 1335187 w 1601887"/>
              <a:gd name="connsiteY62" fmla="*/ 66675 h 4420063"/>
              <a:gd name="connsiteX63" fmla="*/ 1373287 w 1601887"/>
              <a:gd name="connsiteY63" fmla="*/ 85725 h 4420063"/>
              <a:gd name="connsiteX64" fmla="*/ 1430437 w 1601887"/>
              <a:gd name="connsiteY64" fmla="*/ 104775 h 4420063"/>
              <a:gd name="connsiteX65" fmla="*/ 1439962 w 1601887"/>
              <a:gd name="connsiteY65" fmla="*/ 200025 h 4420063"/>
              <a:gd name="connsiteX66" fmla="*/ 1459012 w 1601887"/>
              <a:gd name="connsiteY66" fmla="*/ 228600 h 4420063"/>
              <a:gd name="connsiteX67" fmla="*/ 1478062 w 1601887"/>
              <a:gd name="connsiteY67" fmla="*/ 285750 h 4420063"/>
              <a:gd name="connsiteX68" fmla="*/ 1487587 w 1601887"/>
              <a:gd name="connsiteY68" fmla="*/ 314325 h 4420063"/>
              <a:gd name="connsiteX69" fmla="*/ 1506637 w 1601887"/>
              <a:gd name="connsiteY69" fmla="*/ 342900 h 4420063"/>
              <a:gd name="connsiteX70" fmla="*/ 1525687 w 1601887"/>
              <a:gd name="connsiteY70" fmla="*/ 419100 h 4420063"/>
              <a:gd name="connsiteX71" fmla="*/ 1535212 w 1601887"/>
              <a:gd name="connsiteY71" fmla="*/ 457200 h 4420063"/>
              <a:gd name="connsiteX72" fmla="*/ 1544737 w 1601887"/>
              <a:gd name="connsiteY72" fmla="*/ 847725 h 4420063"/>
              <a:gd name="connsiteX73" fmla="*/ 1554262 w 1601887"/>
              <a:gd name="connsiteY73" fmla="*/ 876300 h 4420063"/>
              <a:gd name="connsiteX74" fmla="*/ 1582837 w 1601887"/>
              <a:gd name="connsiteY74" fmla="*/ 1028700 h 4420063"/>
              <a:gd name="connsiteX75" fmla="*/ 1601887 w 1601887"/>
              <a:gd name="connsiteY75" fmla="*/ 1085850 h 4420063"/>
              <a:gd name="connsiteX76" fmla="*/ 1592362 w 1601887"/>
              <a:gd name="connsiteY76" fmla="*/ 1247775 h 4420063"/>
              <a:gd name="connsiteX77" fmla="*/ 1582837 w 1601887"/>
              <a:gd name="connsiteY77" fmla="*/ 1285875 h 4420063"/>
              <a:gd name="connsiteX78" fmla="*/ 1573312 w 1601887"/>
              <a:gd name="connsiteY78" fmla="*/ 1390650 h 4420063"/>
              <a:gd name="connsiteX79" fmla="*/ 1563787 w 1601887"/>
              <a:gd name="connsiteY79" fmla="*/ 1695450 h 4420063"/>
              <a:gd name="connsiteX80" fmla="*/ 1554262 w 1601887"/>
              <a:gd name="connsiteY80" fmla="*/ 1724025 h 4420063"/>
              <a:gd name="connsiteX81" fmla="*/ 1506637 w 1601887"/>
              <a:gd name="connsiteY81" fmla="*/ 1790700 h 4420063"/>
              <a:gd name="connsiteX82" fmla="*/ 1430437 w 1601887"/>
              <a:gd name="connsiteY82" fmla="*/ 1857375 h 4420063"/>
              <a:gd name="connsiteX83" fmla="*/ 1468537 w 1601887"/>
              <a:gd name="connsiteY83" fmla="*/ 1866900 h 4420063"/>
              <a:gd name="connsiteX84" fmla="*/ 1525687 w 1601887"/>
              <a:gd name="connsiteY84" fmla="*/ 1885950 h 4420063"/>
              <a:gd name="connsiteX85" fmla="*/ 1487587 w 1601887"/>
              <a:gd name="connsiteY85" fmla="*/ 1952625 h 4420063"/>
              <a:gd name="connsiteX86" fmla="*/ 1220887 w 1601887"/>
              <a:gd name="connsiteY86" fmla="*/ 1990725 h 4420063"/>
              <a:gd name="connsiteX87" fmla="*/ 1144687 w 1601887"/>
              <a:gd name="connsiteY87" fmla="*/ 1952625 h 4420063"/>
              <a:gd name="connsiteX88" fmla="*/ 1049437 w 1601887"/>
              <a:gd name="connsiteY88" fmla="*/ 1981200 h 4420063"/>
              <a:gd name="connsiteX89" fmla="*/ 1020862 w 1601887"/>
              <a:gd name="connsiteY89" fmla="*/ 2000250 h 4420063"/>
              <a:gd name="connsiteX90" fmla="*/ 963712 w 1601887"/>
              <a:gd name="connsiteY90" fmla="*/ 2066925 h 4420063"/>
              <a:gd name="connsiteX91" fmla="*/ 944662 w 1601887"/>
              <a:gd name="connsiteY91" fmla="*/ 2095500 h 4420063"/>
              <a:gd name="connsiteX92" fmla="*/ 897037 w 1601887"/>
              <a:gd name="connsiteY92" fmla="*/ 2171700 h 4420063"/>
              <a:gd name="connsiteX93" fmla="*/ 858937 w 1601887"/>
              <a:gd name="connsiteY93" fmla="*/ 2257425 h 4420063"/>
              <a:gd name="connsiteX94" fmla="*/ 830362 w 1601887"/>
              <a:gd name="connsiteY94" fmla="*/ 2352675 h 4420063"/>
              <a:gd name="connsiteX95" fmla="*/ 820837 w 1601887"/>
              <a:gd name="connsiteY95" fmla="*/ 2381250 h 4420063"/>
              <a:gd name="connsiteX96" fmla="*/ 811312 w 1601887"/>
              <a:gd name="connsiteY96" fmla="*/ 2505075 h 4420063"/>
              <a:gd name="connsiteX97" fmla="*/ 792262 w 1601887"/>
              <a:gd name="connsiteY97" fmla="*/ 2581275 h 4420063"/>
              <a:gd name="connsiteX98" fmla="*/ 782737 w 1601887"/>
              <a:gd name="connsiteY98" fmla="*/ 2628900 h 4420063"/>
              <a:gd name="connsiteX99" fmla="*/ 773212 w 1601887"/>
              <a:gd name="connsiteY99" fmla="*/ 2886075 h 4420063"/>
              <a:gd name="connsiteX100" fmla="*/ 754162 w 1601887"/>
              <a:gd name="connsiteY100" fmla="*/ 2943225 h 4420063"/>
              <a:gd name="connsiteX101" fmla="*/ 735112 w 1601887"/>
              <a:gd name="connsiteY101" fmla="*/ 2971800 h 4420063"/>
              <a:gd name="connsiteX102" fmla="*/ 697012 w 1601887"/>
              <a:gd name="connsiteY102" fmla="*/ 3076575 h 4420063"/>
              <a:gd name="connsiteX103" fmla="*/ 687487 w 1601887"/>
              <a:gd name="connsiteY103" fmla="*/ 3124200 h 4420063"/>
              <a:gd name="connsiteX104" fmla="*/ 677962 w 1601887"/>
              <a:gd name="connsiteY104" fmla="*/ 3162300 h 4420063"/>
              <a:gd name="connsiteX105" fmla="*/ 706537 w 1601887"/>
              <a:gd name="connsiteY105" fmla="*/ 3219450 h 4420063"/>
              <a:gd name="connsiteX106" fmla="*/ 716062 w 1601887"/>
              <a:gd name="connsiteY106" fmla="*/ 3257550 h 4420063"/>
              <a:gd name="connsiteX107" fmla="*/ 763687 w 1601887"/>
              <a:gd name="connsiteY107" fmla="*/ 3390900 h 4420063"/>
              <a:gd name="connsiteX108" fmla="*/ 801787 w 1601887"/>
              <a:gd name="connsiteY108" fmla="*/ 3409950 h 4420063"/>
              <a:gd name="connsiteX109" fmla="*/ 830362 w 1601887"/>
              <a:gd name="connsiteY109" fmla="*/ 3495675 h 4420063"/>
              <a:gd name="connsiteX110" fmla="*/ 801787 w 1601887"/>
              <a:gd name="connsiteY110" fmla="*/ 3562350 h 4420063"/>
              <a:gd name="connsiteX111" fmla="*/ 887512 w 1601887"/>
              <a:gd name="connsiteY111" fmla="*/ 3524250 h 4420063"/>
              <a:gd name="connsiteX112" fmla="*/ 925612 w 1601887"/>
              <a:gd name="connsiteY112" fmla="*/ 3676650 h 4420063"/>
              <a:gd name="connsiteX113" fmla="*/ 916087 w 1601887"/>
              <a:gd name="connsiteY113" fmla="*/ 3600450 h 4420063"/>
              <a:gd name="connsiteX114" fmla="*/ 982762 w 1601887"/>
              <a:gd name="connsiteY114" fmla="*/ 3838575 h 4420063"/>
              <a:gd name="connsiteX115" fmla="*/ 963712 w 1601887"/>
              <a:gd name="connsiteY115" fmla="*/ 3762375 h 4420063"/>
              <a:gd name="connsiteX116" fmla="*/ 897037 w 1601887"/>
              <a:gd name="connsiteY116" fmla="*/ 3829050 h 4420063"/>
              <a:gd name="connsiteX117" fmla="*/ 925612 w 1601887"/>
              <a:gd name="connsiteY117" fmla="*/ 3886200 h 4420063"/>
              <a:gd name="connsiteX118" fmla="*/ 944662 w 1601887"/>
              <a:gd name="connsiteY118" fmla="*/ 3943350 h 4420063"/>
              <a:gd name="connsiteX119" fmla="*/ 954187 w 1601887"/>
              <a:gd name="connsiteY119" fmla="*/ 3971925 h 4420063"/>
              <a:gd name="connsiteX120" fmla="*/ 973237 w 1601887"/>
              <a:gd name="connsiteY120" fmla="*/ 4000500 h 4420063"/>
              <a:gd name="connsiteX121" fmla="*/ 944662 w 1601887"/>
              <a:gd name="connsiteY121" fmla="*/ 3943350 h 4420063"/>
              <a:gd name="connsiteX122" fmla="*/ 935137 w 1601887"/>
              <a:gd name="connsiteY122" fmla="*/ 3895725 h 4420063"/>
              <a:gd name="connsiteX123" fmla="*/ 877987 w 1601887"/>
              <a:gd name="connsiteY123" fmla="*/ 3886200 h 4420063"/>
              <a:gd name="connsiteX124" fmla="*/ 858937 w 1601887"/>
              <a:gd name="connsiteY124" fmla="*/ 3829050 h 4420063"/>
              <a:gd name="connsiteX125" fmla="*/ 868462 w 1601887"/>
              <a:gd name="connsiteY125" fmla="*/ 3857625 h 4420063"/>
              <a:gd name="connsiteX126" fmla="*/ 992287 w 1601887"/>
              <a:gd name="connsiteY126" fmla="*/ 3981450 h 4420063"/>
              <a:gd name="connsiteX127" fmla="*/ 935137 w 1601887"/>
              <a:gd name="connsiteY127" fmla="*/ 4010025 h 4420063"/>
              <a:gd name="connsiteX128" fmla="*/ 944662 w 1601887"/>
              <a:gd name="connsiteY128" fmla="*/ 4038600 h 4420063"/>
              <a:gd name="connsiteX129" fmla="*/ 973237 w 1601887"/>
              <a:gd name="connsiteY129" fmla="*/ 4095750 h 4420063"/>
              <a:gd name="connsiteX130" fmla="*/ 982762 w 1601887"/>
              <a:gd name="connsiteY130" fmla="*/ 4152900 h 4420063"/>
              <a:gd name="connsiteX131" fmla="*/ 1001812 w 1601887"/>
              <a:gd name="connsiteY131" fmla="*/ 4210050 h 4420063"/>
              <a:gd name="connsiteX132" fmla="*/ 1011337 w 1601887"/>
              <a:gd name="connsiteY132" fmla="*/ 4381500 h 4420063"/>
              <a:gd name="connsiteX133" fmla="*/ 1001812 w 1601887"/>
              <a:gd name="connsiteY133" fmla="*/ 4419600 h 4420063"/>
              <a:gd name="connsiteX134" fmla="*/ 916087 w 1601887"/>
              <a:gd name="connsiteY134" fmla="*/ 4391025 h 4420063"/>
              <a:gd name="connsiteX135" fmla="*/ 773212 w 1601887"/>
              <a:gd name="connsiteY135" fmla="*/ 4371975 h 4420063"/>
              <a:gd name="connsiteX136" fmla="*/ 706537 w 1601887"/>
              <a:gd name="connsiteY136" fmla="*/ 4352925 h 4420063"/>
              <a:gd name="connsiteX137" fmla="*/ 668437 w 1601887"/>
              <a:gd name="connsiteY137" fmla="*/ 4333875 h 4420063"/>
              <a:gd name="connsiteX138" fmla="*/ 639862 w 1601887"/>
              <a:gd name="connsiteY138" fmla="*/ 4324350 h 4420063"/>
              <a:gd name="connsiteX139" fmla="*/ 592237 w 1601887"/>
              <a:gd name="connsiteY139" fmla="*/ 4305300 h 4420063"/>
              <a:gd name="connsiteX140" fmla="*/ 535087 w 1601887"/>
              <a:gd name="connsiteY140" fmla="*/ 4286250 h 4420063"/>
              <a:gd name="connsiteX141" fmla="*/ 468412 w 1601887"/>
              <a:gd name="connsiteY141" fmla="*/ 4248150 h 4420063"/>
              <a:gd name="connsiteX142" fmla="*/ 439837 w 1601887"/>
              <a:gd name="connsiteY142" fmla="*/ 4238625 h 4420063"/>
              <a:gd name="connsiteX143" fmla="*/ 373162 w 1601887"/>
              <a:gd name="connsiteY143" fmla="*/ 4229100 h 4420063"/>
              <a:gd name="connsiteX144" fmla="*/ 220762 w 1601887"/>
              <a:gd name="connsiteY144" fmla="*/ 4238625 h 4420063"/>
              <a:gd name="connsiteX145" fmla="*/ 192187 w 1601887"/>
              <a:gd name="connsiteY145" fmla="*/ 4248150 h 4420063"/>
              <a:gd name="connsiteX146" fmla="*/ 77887 w 1601887"/>
              <a:gd name="connsiteY146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42034 w 1601887"/>
              <a:gd name="connsiteY24" fmla="*/ 2476388 h 4420063"/>
              <a:gd name="connsiteX25" fmla="*/ 106462 w 1601887"/>
              <a:gd name="connsiteY25" fmla="*/ 2314575 h 4420063"/>
              <a:gd name="connsiteX26" fmla="*/ 96937 w 1601887"/>
              <a:gd name="connsiteY26" fmla="*/ 2286000 h 4420063"/>
              <a:gd name="connsiteX27" fmla="*/ 106462 w 1601887"/>
              <a:gd name="connsiteY27" fmla="*/ 2162175 h 4420063"/>
              <a:gd name="connsiteX28" fmla="*/ 96937 w 1601887"/>
              <a:gd name="connsiteY28" fmla="*/ 2076450 h 4420063"/>
              <a:gd name="connsiteX29" fmla="*/ 87412 w 1601887"/>
              <a:gd name="connsiteY29" fmla="*/ 2038350 h 4420063"/>
              <a:gd name="connsiteX30" fmla="*/ 68362 w 1601887"/>
              <a:gd name="connsiteY30" fmla="*/ 1847850 h 4420063"/>
              <a:gd name="connsiteX31" fmla="*/ 77887 w 1601887"/>
              <a:gd name="connsiteY31" fmla="*/ 1695450 h 4420063"/>
              <a:gd name="connsiteX32" fmla="*/ 106462 w 1601887"/>
              <a:gd name="connsiteY32" fmla="*/ 1600200 h 4420063"/>
              <a:gd name="connsiteX33" fmla="*/ 125512 w 1601887"/>
              <a:gd name="connsiteY33" fmla="*/ 1524000 h 4420063"/>
              <a:gd name="connsiteX34" fmla="*/ 182662 w 1601887"/>
              <a:gd name="connsiteY34" fmla="*/ 1495425 h 4420063"/>
              <a:gd name="connsiteX35" fmla="*/ 192187 w 1601887"/>
              <a:gd name="connsiteY35" fmla="*/ 1238250 h 4420063"/>
              <a:gd name="connsiteX36" fmla="*/ 182662 w 1601887"/>
              <a:gd name="connsiteY36" fmla="*/ 942975 h 4420063"/>
              <a:gd name="connsiteX37" fmla="*/ 163612 w 1601887"/>
              <a:gd name="connsiteY37" fmla="*/ 885825 h 4420063"/>
              <a:gd name="connsiteX38" fmla="*/ 115987 w 1601887"/>
              <a:gd name="connsiteY38" fmla="*/ 828675 h 4420063"/>
              <a:gd name="connsiteX39" fmla="*/ 96937 w 1601887"/>
              <a:gd name="connsiteY39" fmla="*/ 762000 h 4420063"/>
              <a:gd name="connsiteX40" fmla="*/ 106462 w 1601887"/>
              <a:gd name="connsiteY40" fmla="*/ 628650 h 4420063"/>
              <a:gd name="connsiteX41" fmla="*/ 125512 w 1601887"/>
              <a:gd name="connsiteY41" fmla="*/ 600075 h 4420063"/>
              <a:gd name="connsiteX42" fmla="*/ 182662 w 1601887"/>
              <a:gd name="connsiteY42" fmla="*/ 552450 h 4420063"/>
              <a:gd name="connsiteX43" fmla="*/ 192187 w 1601887"/>
              <a:gd name="connsiteY43" fmla="*/ 523875 h 4420063"/>
              <a:gd name="connsiteX44" fmla="*/ 239812 w 1601887"/>
              <a:gd name="connsiteY44" fmla="*/ 466725 h 4420063"/>
              <a:gd name="connsiteX45" fmla="*/ 258862 w 1601887"/>
              <a:gd name="connsiteY45" fmla="*/ 409575 h 4420063"/>
              <a:gd name="connsiteX46" fmla="*/ 277912 w 1601887"/>
              <a:gd name="connsiteY46" fmla="*/ 381000 h 4420063"/>
              <a:gd name="connsiteX47" fmla="*/ 306487 w 1601887"/>
              <a:gd name="connsiteY47" fmla="*/ 323850 h 4420063"/>
              <a:gd name="connsiteX48" fmla="*/ 335062 w 1601887"/>
              <a:gd name="connsiteY48" fmla="*/ 314325 h 4420063"/>
              <a:gd name="connsiteX49" fmla="*/ 373162 w 1601887"/>
              <a:gd name="connsiteY49" fmla="*/ 247650 h 4420063"/>
              <a:gd name="connsiteX50" fmla="*/ 392212 w 1601887"/>
              <a:gd name="connsiteY50" fmla="*/ 219075 h 4420063"/>
              <a:gd name="connsiteX51" fmla="*/ 420787 w 1601887"/>
              <a:gd name="connsiteY51" fmla="*/ 200025 h 4420063"/>
              <a:gd name="connsiteX52" fmla="*/ 430312 w 1601887"/>
              <a:gd name="connsiteY52" fmla="*/ 171450 h 4420063"/>
              <a:gd name="connsiteX53" fmla="*/ 516037 w 1601887"/>
              <a:gd name="connsiteY53" fmla="*/ 133350 h 4420063"/>
              <a:gd name="connsiteX54" fmla="*/ 582712 w 1601887"/>
              <a:gd name="connsiteY54" fmla="*/ 104775 h 4420063"/>
              <a:gd name="connsiteX55" fmla="*/ 677962 w 1601887"/>
              <a:gd name="connsiteY55" fmla="*/ 76200 h 4420063"/>
              <a:gd name="connsiteX56" fmla="*/ 735112 w 1601887"/>
              <a:gd name="connsiteY56" fmla="*/ 47625 h 4420063"/>
              <a:gd name="connsiteX57" fmla="*/ 763687 w 1601887"/>
              <a:gd name="connsiteY57" fmla="*/ 28575 h 4420063"/>
              <a:gd name="connsiteX58" fmla="*/ 801787 w 1601887"/>
              <a:gd name="connsiteY58" fmla="*/ 19050 h 4420063"/>
              <a:gd name="connsiteX59" fmla="*/ 897037 w 1601887"/>
              <a:gd name="connsiteY59" fmla="*/ 0 h 4420063"/>
              <a:gd name="connsiteX60" fmla="*/ 1182787 w 1601887"/>
              <a:gd name="connsiteY60" fmla="*/ 28575 h 4420063"/>
              <a:gd name="connsiteX61" fmla="*/ 1211362 w 1601887"/>
              <a:gd name="connsiteY61" fmla="*/ 38100 h 4420063"/>
              <a:gd name="connsiteX62" fmla="*/ 1239937 w 1601887"/>
              <a:gd name="connsiteY62" fmla="*/ 47625 h 4420063"/>
              <a:gd name="connsiteX63" fmla="*/ 1335187 w 1601887"/>
              <a:gd name="connsiteY63" fmla="*/ 66675 h 4420063"/>
              <a:gd name="connsiteX64" fmla="*/ 1373287 w 1601887"/>
              <a:gd name="connsiteY64" fmla="*/ 85725 h 4420063"/>
              <a:gd name="connsiteX65" fmla="*/ 1430437 w 1601887"/>
              <a:gd name="connsiteY65" fmla="*/ 104775 h 4420063"/>
              <a:gd name="connsiteX66" fmla="*/ 1439962 w 1601887"/>
              <a:gd name="connsiteY66" fmla="*/ 200025 h 4420063"/>
              <a:gd name="connsiteX67" fmla="*/ 1459012 w 1601887"/>
              <a:gd name="connsiteY67" fmla="*/ 228600 h 4420063"/>
              <a:gd name="connsiteX68" fmla="*/ 1478062 w 1601887"/>
              <a:gd name="connsiteY68" fmla="*/ 285750 h 4420063"/>
              <a:gd name="connsiteX69" fmla="*/ 1487587 w 1601887"/>
              <a:gd name="connsiteY69" fmla="*/ 314325 h 4420063"/>
              <a:gd name="connsiteX70" fmla="*/ 1506637 w 1601887"/>
              <a:gd name="connsiteY70" fmla="*/ 342900 h 4420063"/>
              <a:gd name="connsiteX71" fmla="*/ 1525687 w 1601887"/>
              <a:gd name="connsiteY71" fmla="*/ 419100 h 4420063"/>
              <a:gd name="connsiteX72" fmla="*/ 1535212 w 1601887"/>
              <a:gd name="connsiteY72" fmla="*/ 457200 h 4420063"/>
              <a:gd name="connsiteX73" fmla="*/ 1544737 w 1601887"/>
              <a:gd name="connsiteY73" fmla="*/ 847725 h 4420063"/>
              <a:gd name="connsiteX74" fmla="*/ 1554262 w 1601887"/>
              <a:gd name="connsiteY74" fmla="*/ 876300 h 4420063"/>
              <a:gd name="connsiteX75" fmla="*/ 1582837 w 1601887"/>
              <a:gd name="connsiteY75" fmla="*/ 1028700 h 4420063"/>
              <a:gd name="connsiteX76" fmla="*/ 1601887 w 1601887"/>
              <a:gd name="connsiteY76" fmla="*/ 1085850 h 4420063"/>
              <a:gd name="connsiteX77" fmla="*/ 1592362 w 1601887"/>
              <a:gd name="connsiteY77" fmla="*/ 1247775 h 4420063"/>
              <a:gd name="connsiteX78" fmla="*/ 1582837 w 1601887"/>
              <a:gd name="connsiteY78" fmla="*/ 1285875 h 4420063"/>
              <a:gd name="connsiteX79" fmla="*/ 1573312 w 1601887"/>
              <a:gd name="connsiteY79" fmla="*/ 1390650 h 4420063"/>
              <a:gd name="connsiteX80" fmla="*/ 1563787 w 1601887"/>
              <a:gd name="connsiteY80" fmla="*/ 1695450 h 4420063"/>
              <a:gd name="connsiteX81" fmla="*/ 1554262 w 1601887"/>
              <a:gd name="connsiteY81" fmla="*/ 1724025 h 4420063"/>
              <a:gd name="connsiteX82" fmla="*/ 1506637 w 1601887"/>
              <a:gd name="connsiteY82" fmla="*/ 1790700 h 4420063"/>
              <a:gd name="connsiteX83" fmla="*/ 1430437 w 1601887"/>
              <a:gd name="connsiteY83" fmla="*/ 1857375 h 4420063"/>
              <a:gd name="connsiteX84" fmla="*/ 1468537 w 1601887"/>
              <a:gd name="connsiteY84" fmla="*/ 1866900 h 4420063"/>
              <a:gd name="connsiteX85" fmla="*/ 1525687 w 1601887"/>
              <a:gd name="connsiteY85" fmla="*/ 1885950 h 4420063"/>
              <a:gd name="connsiteX86" fmla="*/ 1487587 w 1601887"/>
              <a:gd name="connsiteY86" fmla="*/ 1952625 h 4420063"/>
              <a:gd name="connsiteX87" fmla="*/ 1220887 w 1601887"/>
              <a:gd name="connsiteY87" fmla="*/ 1990725 h 4420063"/>
              <a:gd name="connsiteX88" fmla="*/ 1144687 w 1601887"/>
              <a:gd name="connsiteY88" fmla="*/ 1952625 h 4420063"/>
              <a:gd name="connsiteX89" fmla="*/ 1049437 w 1601887"/>
              <a:gd name="connsiteY89" fmla="*/ 1981200 h 4420063"/>
              <a:gd name="connsiteX90" fmla="*/ 1020862 w 1601887"/>
              <a:gd name="connsiteY90" fmla="*/ 2000250 h 4420063"/>
              <a:gd name="connsiteX91" fmla="*/ 963712 w 1601887"/>
              <a:gd name="connsiteY91" fmla="*/ 2066925 h 4420063"/>
              <a:gd name="connsiteX92" fmla="*/ 944662 w 1601887"/>
              <a:gd name="connsiteY92" fmla="*/ 2095500 h 4420063"/>
              <a:gd name="connsiteX93" fmla="*/ 897037 w 1601887"/>
              <a:gd name="connsiteY93" fmla="*/ 2171700 h 4420063"/>
              <a:gd name="connsiteX94" fmla="*/ 858937 w 1601887"/>
              <a:gd name="connsiteY94" fmla="*/ 2257425 h 4420063"/>
              <a:gd name="connsiteX95" fmla="*/ 830362 w 1601887"/>
              <a:gd name="connsiteY95" fmla="*/ 2352675 h 4420063"/>
              <a:gd name="connsiteX96" fmla="*/ 820837 w 1601887"/>
              <a:gd name="connsiteY96" fmla="*/ 2381250 h 4420063"/>
              <a:gd name="connsiteX97" fmla="*/ 811312 w 1601887"/>
              <a:gd name="connsiteY97" fmla="*/ 2505075 h 4420063"/>
              <a:gd name="connsiteX98" fmla="*/ 792262 w 1601887"/>
              <a:gd name="connsiteY98" fmla="*/ 2581275 h 4420063"/>
              <a:gd name="connsiteX99" fmla="*/ 782737 w 1601887"/>
              <a:gd name="connsiteY99" fmla="*/ 2628900 h 4420063"/>
              <a:gd name="connsiteX100" fmla="*/ 773212 w 1601887"/>
              <a:gd name="connsiteY100" fmla="*/ 2886075 h 4420063"/>
              <a:gd name="connsiteX101" fmla="*/ 754162 w 1601887"/>
              <a:gd name="connsiteY101" fmla="*/ 2943225 h 4420063"/>
              <a:gd name="connsiteX102" fmla="*/ 735112 w 1601887"/>
              <a:gd name="connsiteY102" fmla="*/ 2971800 h 4420063"/>
              <a:gd name="connsiteX103" fmla="*/ 697012 w 1601887"/>
              <a:gd name="connsiteY103" fmla="*/ 3076575 h 4420063"/>
              <a:gd name="connsiteX104" fmla="*/ 687487 w 1601887"/>
              <a:gd name="connsiteY104" fmla="*/ 3124200 h 4420063"/>
              <a:gd name="connsiteX105" fmla="*/ 677962 w 1601887"/>
              <a:gd name="connsiteY105" fmla="*/ 3162300 h 4420063"/>
              <a:gd name="connsiteX106" fmla="*/ 706537 w 1601887"/>
              <a:gd name="connsiteY106" fmla="*/ 3219450 h 4420063"/>
              <a:gd name="connsiteX107" fmla="*/ 716062 w 1601887"/>
              <a:gd name="connsiteY107" fmla="*/ 3257550 h 4420063"/>
              <a:gd name="connsiteX108" fmla="*/ 763687 w 1601887"/>
              <a:gd name="connsiteY108" fmla="*/ 3390900 h 4420063"/>
              <a:gd name="connsiteX109" fmla="*/ 801787 w 1601887"/>
              <a:gd name="connsiteY109" fmla="*/ 3409950 h 4420063"/>
              <a:gd name="connsiteX110" fmla="*/ 830362 w 1601887"/>
              <a:gd name="connsiteY110" fmla="*/ 3495675 h 4420063"/>
              <a:gd name="connsiteX111" fmla="*/ 801787 w 1601887"/>
              <a:gd name="connsiteY111" fmla="*/ 3562350 h 4420063"/>
              <a:gd name="connsiteX112" fmla="*/ 887512 w 1601887"/>
              <a:gd name="connsiteY112" fmla="*/ 3524250 h 4420063"/>
              <a:gd name="connsiteX113" fmla="*/ 925612 w 1601887"/>
              <a:gd name="connsiteY113" fmla="*/ 3676650 h 4420063"/>
              <a:gd name="connsiteX114" fmla="*/ 916087 w 1601887"/>
              <a:gd name="connsiteY114" fmla="*/ 3600450 h 4420063"/>
              <a:gd name="connsiteX115" fmla="*/ 982762 w 1601887"/>
              <a:gd name="connsiteY115" fmla="*/ 3838575 h 4420063"/>
              <a:gd name="connsiteX116" fmla="*/ 963712 w 1601887"/>
              <a:gd name="connsiteY116" fmla="*/ 3762375 h 4420063"/>
              <a:gd name="connsiteX117" fmla="*/ 897037 w 1601887"/>
              <a:gd name="connsiteY117" fmla="*/ 3829050 h 4420063"/>
              <a:gd name="connsiteX118" fmla="*/ 925612 w 1601887"/>
              <a:gd name="connsiteY118" fmla="*/ 3886200 h 4420063"/>
              <a:gd name="connsiteX119" fmla="*/ 944662 w 1601887"/>
              <a:gd name="connsiteY119" fmla="*/ 3943350 h 4420063"/>
              <a:gd name="connsiteX120" fmla="*/ 954187 w 1601887"/>
              <a:gd name="connsiteY120" fmla="*/ 3971925 h 4420063"/>
              <a:gd name="connsiteX121" fmla="*/ 973237 w 1601887"/>
              <a:gd name="connsiteY121" fmla="*/ 4000500 h 4420063"/>
              <a:gd name="connsiteX122" fmla="*/ 944662 w 1601887"/>
              <a:gd name="connsiteY122" fmla="*/ 3943350 h 4420063"/>
              <a:gd name="connsiteX123" fmla="*/ 935137 w 1601887"/>
              <a:gd name="connsiteY123" fmla="*/ 3895725 h 4420063"/>
              <a:gd name="connsiteX124" fmla="*/ 877987 w 1601887"/>
              <a:gd name="connsiteY124" fmla="*/ 3886200 h 4420063"/>
              <a:gd name="connsiteX125" fmla="*/ 858937 w 1601887"/>
              <a:gd name="connsiteY125" fmla="*/ 3829050 h 4420063"/>
              <a:gd name="connsiteX126" fmla="*/ 868462 w 1601887"/>
              <a:gd name="connsiteY126" fmla="*/ 3857625 h 4420063"/>
              <a:gd name="connsiteX127" fmla="*/ 992287 w 1601887"/>
              <a:gd name="connsiteY127" fmla="*/ 3981450 h 4420063"/>
              <a:gd name="connsiteX128" fmla="*/ 935137 w 1601887"/>
              <a:gd name="connsiteY128" fmla="*/ 4010025 h 4420063"/>
              <a:gd name="connsiteX129" fmla="*/ 944662 w 1601887"/>
              <a:gd name="connsiteY129" fmla="*/ 4038600 h 4420063"/>
              <a:gd name="connsiteX130" fmla="*/ 973237 w 1601887"/>
              <a:gd name="connsiteY130" fmla="*/ 4095750 h 4420063"/>
              <a:gd name="connsiteX131" fmla="*/ 982762 w 1601887"/>
              <a:gd name="connsiteY131" fmla="*/ 4152900 h 4420063"/>
              <a:gd name="connsiteX132" fmla="*/ 1001812 w 1601887"/>
              <a:gd name="connsiteY132" fmla="*/ 4210050 h 4420063"/>
              <a:gd name="connsiteX133" fmla="*/ 1011337 w 1601887"/>
              <a:gd name="connsiteY133" fmla="*/ 4381500 h 4420063"/>
              <a:gd name="connsiteX134" fmla="*/ 1001812 w 1601887"/>
              <a:gd name="connsiteY134" fmla="*/ 4419600 h 4420063"/>
              <a:gd name="connsiteX135" fmla="*/ 916087 w 1601887"/>
              <a:gd name="connsiteY135" fmla="*/ 4391025 h 4420063"/>
              <a:gd name="connsiteX136" fmla="*/ 773212 w 1601887"/>
              <a:gd name="connsiteY136" fmla="*/ 4371975 h 4420063"/>
              <a:gd name="connsiteX137" fmla="*/ 706537 w 1601887"/>
              <a:gd name="connsiteY137" fmla="*/ 4352925 h 4420063"/>
              <a:gd name="connsiteX138" fmla="*/ 668437 w 1601887"/>
              <a:gd name="connsiteY138" fmla="*/ 4333875 h 4420063"/>
              <a:gd name="connsiteX139" fmla="*/ 639862 w 1601887"/>
              <a:gd name="connsiteY139" fmla="*/ 4324350 h 4420063"/>
              <a:gd name="connsiteX140" fmla="*/ 592237 w 1601887"/>
              <a:gd name="connsiteY140" fmla="*/ 4305300 h 4420063"/>
              <a:gd name="connsiteX141" fmla="*/ 535087 w 1601887"/>
              <a:gd name="connsiteY141" fmla="*/ 4286250 h 4420063"/>
              <a:gd name="connsiteX142" fmla="*/ 468412 w 1601887"/>
              <a:gd name="connsiteY142" fmla="*/ 4248150 h 4420063"/>
              <a:gd name="connsiteX143" fmla="*/ 439837 w 1601887"/>
              <a:gd name="connsiteY143" fmla="*/ 4238625 h 4420063"/>
              <a:gd name="connsiteX144" fmla="*/ 373162 w 1601887"/>
              <a:gd name="connsiteY144" fmla="*/ 4229100 h 4420063"/>
              <a:gd name="connsiteX145" fmla="*/ 220762 w 1601887"/>
              <a:gd name="connsiteY145" fmla="*/ 4238625 h 4420063"/>
              <a:gd name="connsiteX146" fmla="*/ 192187 w 1601887"/>
              <a:gd name="connsiteY146" fmla="*/ 4248150 h 4420063"/>
              <a:gd name="connsiteX147" fmla="*/ 77887 w 1601887"/>
              <a:gd name="connsiteY147" fmla="*/ 4229100 h 4420063"/>
              <a:gd name="connsiteX0" fmla="*/ 77887 w 1601887"/>
              <a:gd name="connsiteY0" fmla="*/ 4229100 h 4420063"/>
              <a:gd name="connsiteX1" fmla="*/ 77887 w 1601887"/>
              <a:gd name="connsiteY1" fmla="*/ 4229100 h 4420063"/>
              <a:gd name="connsiteX2" fmla="*/ 20737 w 1601887"/>
              <a:gd name="connsiteY2" fmla="*/ 4133850 h 4420063"/>
              <a:gd name="connsiteX3" fmla="*/ 30262 w 1601887"/>
              <a:gd name="connsiteY3" fmla="*/ 3981450 h 4420063"/>
              <a:gd name="connsiteX4" fmla="*/ 49312 w 1601887"/>
              <a:gd name="connsiteY4" fmla="*/ 3952875 h 4420063"/>
              <a:gd name="connsiteX5" fmla="*/ 58837 w 1601887"/>
              <a:gd name="connsiteY5" fmla="*/ 3924300 h 4420063"/>
              <a:gd name="connsiteX6" fmla="*/ 68362 w 1601887"/>
              <a:gd name="connsiteY6" fmla="*/ 3867150 h 4420063"/>
              <a:gd name="connsiteX7" fmla="*/ 77887 w 1601887"/>
              <a:gd name="connsiteY7" fmla="*/ 3829050 h 4420063"/>
              <a:gd name="connsiteX8" fmla="*/ 1687 w 1601887"/>
              <a:gd name="connsiteY8" fmla="*/ 3819525 h 4420063"/>
              <a:gd name="connsiteX9" fmla="*/ 30262 w 1601887"/>
              <a:gd name="connsiteY9" fmla="*/ 3810000 h 4420063"/>
              <a:gd name="connsiteX10" fmla="*/ 49312 w 1601887"/>
              <a:gd name="connsiteY10" fmla="*/ 3752850 h 4420063"/>
              <a:gd name="connsiteX11" fmla="*/ 58837 w 1601887"/>
              <a:gd name="connsiteY11" fmla="*/ 3724275 h 4420063"/>
              <a:gd name="connsiteX12" fmla="*/ 68362 w 1601887"/>
              <a:gd name="connsiteY12" fmla="*/ 3695700 h 4420063"/>
              <a:gd name="connsiteX13" fmla="*/ 58837 w 1601887"/>
              <a:gd name="connsiteY13" fmla="*/ 3600450 h 4420063"/>
              <a:gd name="connsiteX14" fmla="*/ 49312 w 1601887"/>
              <a:gd name="connsiteY14" fmla="*/ 3571875 h 4420063"/>
              <a:gd name="connsiteX15" fmla="*/ 68362 w 1601887"/>
              <a:gd name="connsiteY15" fmla="*/ 3390900 h 4420063"/>
              <a:gd name="connsiteX16" fmla="*/ 58837 w 1601887"/>
              <a:gd name="connsiteY16" fmla="*/ 3257550 h 4420063"/>
              <a:gd name="connsiteX17" fmla="*/ 49312 w 1601887"/>
              <a:gd name="connsiteY17" fmla="*/ 3067050 h 4420063"/>
              <a:gd name="connsiteX18" fmla="*/ 30262 w 1601887"/>
              <a:gd name="connsiteY18" fmla="*/ 3009900 h 4420063"/>
              <a:gd name="connsiteX19" fmla="*/ 49312 w 1601887"/>
              <a:gd name="connsiteY19" fmla="*/ 2886075 h 4420063"/>
              <a:gd name="connsiteX20" fmla="*/ 68362 w 1601887"/>
              <a:gd name="connsiteY20" fmla="*/ 2828925 h 4420063"/>
              <a:gd name="connsiteX21" fmla="*/ 87412 w 1601887"/>
              <a:gd name="connsiteY21" fmla="*/ 2733675 h 4420063"/>
              <a:gd name="connsiteX22" fmla="*/ 96937 w 1601887"/>
              <a:gd name="connsiteY22" fmla="*/ 2619375 h 4420063"/>
              <a:gd name="connsiteX23" fmla="*/ 115987 w 1601887"/>
              <a:gd name="connsiteY23" fmla="*/ 2562225 h 4420063"/>
              <a:gd name="connsiteX24" fmla="*/ 42034 w 1601887"/>
              <a:gd name="connsiteY24" fmla="*/ 2476388 h 4420063"/>
              <a:gd name="connsiteX25" fmla="*/ 106462 w 1601887"/>
              <a:gd name="connsiteY25" fmla="*/ 2314575 h 4420063"/>
              <a:gd name="connsiteX26" fmla="*/ 68362 w 1601887"/>
              <a:gd name="connsiteY26" fmla="*/ 2286000 h 4420063"/>
              <a:gd name="connsiteX27" fmla="*/ 106462 w 1601887"/>
              <a:gd name="connsiteY27" fmla="*/ 2162175 h 4420063"/>
              <a:gd name="connsiteX28" fmla="*/ 96937 w 1601887"/>
              <a:gd name="connsiteY28" fmla="*/ 2076450 h 4420063"/>
              <a:gd name="connsiteX29" fmla="*/ 87412 w 1601887"/>
              <a:gd name="connsiteY29" fmla="*/ 2038350 h 4420063"/>
              <a:gd name="connsiteX30" fmla="*/ 68362 w 1601887"/>
              <a:gd name="connsiteY30" fmla="*/ 1847850 h 4420063"/>
              <a:gd name="connsiteX31" fmla="*/ 77887 w 1601887"/>
              <a:gd name="connsiteY31" fmla="*/ 1695450 h 4420063"/>
              <a:gd name="connsiteX32" fmla="*/ 106462 w 1601887"/>
              <a:gd name="connsiteY32" fmla="*/ 1600200 h 4420063"/>
              <a:gd name="connsiteX33" fmla="*/ 125512 w 1601887"/>
              <a:gd name="connsiteY33" fmla="*/ 1524000 h 4420063"/>
              <a:gd name="connsiteX34" fmla="*/ 182662 w 1601887"/>
              <a:gd name="connsiteY34" fmla="*/ 1495425 h 4420063"/>
              <a:gd name="connsiteX35" fmla="*/ 192187 w 1601887"/>
              <a:gd name="connsiteY35" fmla="*/ 1238250 h 4420063"/>
              <a:gd name="connsiteX36" fmla="*/ 182662 w 1601887"/>
              <a:gd name="connsiteY36" fmla="*/ 942975 h 4420063"/>
              <a:gd name="connsiteX37" fmla="*/ 163612 w 1601887"/>
              <a:gd name="connsiteY37" fmla="*/ 885825 h 4420063"/>
              <a:gd name="connsiteX38" fmla="*/ 115987 w 1601887"/>
              <a:gd name="connsiteY38" fmla="*/ 828675 h 4420063"/>
              <a:gd name="connsiteX39" fmla="*/ 96937 w 1601887"/>
              <a:gd name="connsiteY39" fmla="*/ 762000 h 4420063"/>
              <a:gd name="connsiteX40" fmla="*/ 106462 w 1601887"/>
              <a:gd name="connsiteY40" fmla="*/ 628650 h 4420063"/>
              <a:gd name="connsiteX41" fmla="*/ 125512 w 1601887"/>
              <a:gd name="connsiteY41" fmla="*/ 600075 h 4420063"/>
              <a:gd name="connsiteX42" fmla="*/ 182662 w 1601887"/>
              <a:gd name="connsiteY42" fmla="*/ 552450 h 4420063"/>
              <a:gd name="connsiteX43" fmla="*/ 192187 w 1601887"/>
              <a:gd name="connsiteY43" fmla="*/ 523875 h 4420063"/>
              <a:gd name="connsiteX44" fmla="*/ 239812 w 1601887"/>
              <a:gd name="connsiteY44" fmla="*/ 466725 h 4420063"/>
              <a:gd name="connsiteX45" fmla="*/ 258862 w 1601887"/>
              <a:gd name="connsiteY45" fmla="*/ 409575 h 4420063"/>
              <a:gd name="connsiteX46" fmla="*/ 277912 w 1601887"/>
              <a:gd name="connsiteY46" fmla="*/ 381000 h 4420063"/>
              <a:gd name="connsiteX47" fmla="*/ 306487 w 1601887"/>
              <a:gd name="connsiteY47" fmla="*/ 323850 h 4420063"/>
              <a:gd name="connsiteX48" fmla="*/ 335062 w 1601887"/>
              <a:gd name="connsiteY48" fmla="*/ 314325 h 4420063"/>
              <a:gd name="connsiteX49" fmla="*/ 373162 w 1601887"/>
              <a:gd name="connsiteY49" fmla="*/ 247650 h 4420063"/>
              <a:gd name="connsiteX50" fmla="*/ 392212 w 1601887"/>
              <a:gd name="connsiteY50" fmla="*/ 219075 h 4420063"/>
              <a:gd name="connsiteX51" fmla="*/ 420787 w 1601887"/>
              <a:gd name="connsiteY51" fmla="*/ 200025 h 4420063"/>
              <a:gd name="connsiteX52" fmla="*/ 430312 w 1601887"/>
              <a:gd name="connsiteY52" fmla="*/ 171450 h 4420063"/>
              <a:gd name="connsiteX53" fmla="*/ 516037 w 1601887"/>
              <a:gd name="connsiteY53" fmla="*/ 133350 h 4420063"/>
              <a:gd name="connsiteX54" fmla="*/ 582712 w 1601887"/>
              <a:gd name="connsiteY54" fmla="*/ 104775 h 4420063"/>
              <a:gd name="connsiteX55" fmla="*/ 677962 w 1601887"/>
              <a:gd name="connsiteY55" fmla="*/ 76200 h 4420063"/>
              <a:gd name="connsiteX56" fmla="*/ 735112 w 1601887"/>
              <a:gd name="connsiteY56" fmla="*/ 47625 h 4420063"/>
              <a:gd name="connsiteX57" fmla="*/ 763687 w 1601887"/>
              <a:gd name="connsiteY57" fmla="*/ 28575 h 4420063"/>
              <a:gd name="connsiteX58" fmla="*/ 801787 w 1601887"/>
              <a:gd name="connsiteY58" fmla="*/ 19050 h 4420063"/>
              <a:gd name="connsiteX59" fmla="*/ 897037 w 1601887"/>
              <a:gd name="connsiteY59" fmla="*/ 0 h 4420063"/>
              <a:gd name="connsiteX60" fmla="*/ 1182787 w 1601887"/>
              <a:gd name="connsiteY60" fmla="*/ 28575 h 4420063"/>
              <a:gd name="connsiteX61" fmla="*/ 1211362 w 1601887"/>
              <a:gd name="connsiteY61" fmla="*/ 38100 h 4420063"/>
              <a:gd name="connsiteX62" fmla="*/ 1239937 w 1601887"/>
              <a:gd name="connsiteY62" fmla="*/ 47625 h 4420063"/>
              <a:gd name="connsiteX63" fmla="*/ 1335187 w 1601887"/>
              <a:gd name="connsiteY63" fmla="*/ 66675 h 4420063"/>
              <a:gd name="connsiteX64" fmla="*/ 1373287 w 1601887"/>
              <a:gd name="connsiteY64" fmla="*/ 85725 h 4420063"/>
              <a:gd name="connsiteX65" fmla="*/ 1430437 w 1601887"/>
              <a:gd name="connsiteY65" fmla="*/ 104775 h 4420063"/>
              <a:gd name="connsiteX66" fmla="*/ 1439962 w 1601887"/>
              <a:gd name="connsiteY66" fmla="*/ 200025 h 4420063"/>
              <a:gd name="connsiteX67" fmla="*/ 1459012 w 1601887"/>
              <a:gd name="connsiteY67" fmla="*/ 228600 h 4420063"/>
              <a:gd name="connsiteX68" fmla="*/ 1478062 w 1601887"/>
              <a:gd name="connsiteY68" fmla="*/ 285750 h 4420063"/>
              <a:gd name="connsiteX69" fmla="*/ 1487587 w 1601887"/>
              <a:gd name="connsiteY69" fmla="*/ 314325 h 4420063"/>
              <a:gd name="connsiteX70" fmla="*/ 1506637 w 1601887"/>
              <a:gd name="connsiteY70" fmla="*/ 342900 h 4420063"/>
              <a:gd name="connsiteX71" fmla="*/ 1525687 w 1601887"/>
              <a:gd name="connsiteY71" fmla="*/ 419100 h 4420063"/>
              <a:gd name="connsiteX72" fmla="*/ 1535212 w 1601887"/>
              <a:gd name="connsiteY72" fmla="*/ 457200 h 4420063"/>
              <a:gd name="connsiteX73" fmla="*/ 1544737 w 1601887"/>
              <a:gd name="connsiteY73" fmla="*/ 847725 h 4420063"/>
              <a:gd name="connsiteX74" fmla="*/ 1554262 w 1601887"/>
              <a:gd name="connsiteY74" fmla="*/ 876300 h 4420063"/>
              <a:gd name="connsiteX75" fmla="*/ 1582837 w 1601887"/>
              <a:gd name="connsiteY75" fmla="*/ 1028700 h 4420063"/>
              <a:gd name="connsiteX76" fmla="*/ 1601887 w 1601887"/>
              <a:gd name="connsiteY76" fmla="*/ 1085850 h 4420063"/>
              <a:gd name="connsiteX77" fmla="*/ 1592362 w 1601887"/>
              <a:gd name="connsiteY77" fmla="*/ 1247775 h 4420063"/>
              <a:gd name="connsiteX78" fmla="*/ 1582837 w 1601887"/>
              <a:gd name="connsiteY78" fmla="*/ 1285875 h 4420063"/>
              <a:gd name="connsiteX79" fmla="*/ 1573312 w 1601887"/>
              <a:gd name="connsiteY79" fmla="*/ 1390650 h 4420063"/>
              <a:gd name="connsiteX80" fmla="*/ 1563787 w 1601887"/>
              <a:gd name="connsiteY80" fmla="*/ 1695450 h 4420063"/>
              <a:gd name="connsiteX81" fmla="*/ 1554262 w 1601887"/>
              <a:gd name="connsiteY81" fmla="*/ 1724025 h 4420063"/>
              <a:gd name="connsiteX82" fmla="*/ 1506637 w 1601887"/>
              <a:gd name="connsiteY82" fmla="*/ 1790700 h 4420063"/>
              <a:gd name="connsiteX83" fmla="*/ 1430437 w 1601887"/>
              <a:gd name="connsiteY83" fmla="*/ 1857375 h 4420063"/>
              <a:gd name="connsiteX84" fmla="*/ 1468537 w 1601887"/>
              <a:gd name="connsiteY84" fmla="*/ 1866900 h 4420063"/>
              <a:gd name="connsiteX85" fmla="*/ 1525687 w 1601887"/>
              <a:gd name="connsiteY85" fmla="*/ 1885950 h 4420063"/>
              <a:gd name="connsiteX86" fmla="*/ 1487587 w 1601887"/>
              <a:gd name="connsiteY86" fmla="*/ 1952625 h 4420063"/>
              <a:gd name="connsiteX87" fmla="*/ 1220887 w 1601887"/>
              <a:gd name="connsiteY87" fmla="*/ 1990725 h 4420063"/>
              <a:gd name="connsiteX88" fmla="*/ 1144687 w 1601887"/>
              <a:gd name="connsiteY88" fmla="*/ 1952625 h 4420063"/>
              <a:gd name="connsiteX89" fmla="*/ 1049437 w 1601887"/>
              <a:gd name="connsiteY89" fmla="*/ 1981200 h 4420063"/>
              <a:gd name="connsiteX90" fmla="*/ 1020862 w 1601887"/>
              <a:gd name="connsiteY90" fmla="*/ 2000250 h 4420063"/>
              <a:gd name="connsiteX91" fmla="*/ 963712 w 1601887"/>
              <a:gd name="connsiteY91" fmla="*/ 2066925 h 4420063"/>
              <a:gd name="connsiteX92" fmla="*/ 944662 w 1601887"/>
              <a:gd name="connsiteY92" fmla="*/ 2095500 h 4420063"/>
              <a:gd name="connsiteX93" fmla="*/ 897037 w 1601887"/>
              <a:gd name="connsiteY93" fmla="*/ 2171700 h 4420063"/>
              <a:gd name="connsiteX94" fmla="*/ 858937 w 1601887"/>
              <a:gd name="connsiteY94" fmla="*/ 2257425 h 4420063"/>
              <a:gd name="connsiteX95" fmla="*/ 830362 w 1601887"/>
              <a:gd name="connsiteY95" fmla="*/ 2352675 h 4420063"/>
              <a:gd name="connsiteX96" fmla="*/ 820837 w 1601887"/>
              <a:gd name="connsiteY96" fmla="*/ 2381250 h 4420063"/>
              <a:gd name="connsiteX97" fmla="*/ 811312 w 1601887"/>
              <a:gd name="connsiteY97" fmla="*/ 2505075 h 4420063"/>
              <a:gd name="connsiteX98" fmla="*/ 792262 w 1601887"/>
              <a:gd name="connsiteY98" fmla="*/ 2581275 h 4420063"/>
              <a:gd name="connsiteX99" fmla="*/ 782737 w 1601887"/>
              <a:gd name="connsiteY99" fmla="*/ 2628900 h 4420063"/>
              <a:gd name="connsiteX100" fmla="*/ 773212 w 1601887"/>
              <a:gd name="connsiteY100" fmla="*/ 2886075 h 4420063"/>
              <a:gd name="connsiteX101" fmla="*/ 754162 w 1601887"/>
              <a:gd name="connsiteY101" fmla="*/ 2943225 h 4420063"/>
              <a:gd name="connsiteX102" fmla="*/ 735112 w 1601887"/>
              <a:gd name="connsiteY102" fmla="*/ 2971800 h 4420063"/>
              <a:gd name="connsiteX103" fmla="*/ 697012 w 1601887"/>
              <a:gd name="connsiteY103" fmla="*/ 3076575 h 4420063"/>
              <a:gd name="connsiteX104" fmla="*/ 687487 w 1601887"/>
              <a:gd name="connsiteY104" fmla="*/ 3124200 h 4420063"/>
              <a:gd name="connsiteX105" fmla="*/ 677962 w 1601887"/>
              <a:gd name="connsiteY105" fmla="*/ 3162300 h 4420063"/>
              <a:gd name="connsiteX106" fmla="*/ 706537 w 1601887"/>
              <a:gd name="connsiteY106" fmla="*/ 3219450 h 4420063"/>
              <a:gd name="connsiteX107" fmla="*/ 716062 w 1601887"/>
              <a:gd name="connsiteY107" fmla="*/ 3257550 h 4420063"/>
              <a:gd name="connsiteX108" fmla="*/ 763687 w 1601887"/>
              <a:gd name="connsiteY108" fmla="*/ 3390900 h 4420063"/>
              <a:gd name="connsiteX109" fmla="*/ 801787 w 1601887"/>
              <a:gd name="connsiteY109" fmla="*/ 3409950 h 4420063"/>
              <a:gd name="connsiteX110" fmla="*/ 830362 w 1601887"/>
              <a:gd name="connsiteY110" fmla="*/ 3495675 h 4420063"/>
              <a:gd name="connsiteX111" fmla="*/ 801787 w 1601887"/>
              <a:gd name="connsiteY111" fmla="*/ 3562350 h 4420063"/>
              <a:gd name="connsiteX112" fmla="*/ 887512 w 1601887"/>
              <a:gd name="connsiteY112" fmla="*/ 3524250 h 4420063"/>
              <a:gd name="connsiteX113" fmla="*/ 925612 w 1601887"/>
              <a:gd name="connsiteY113" fmla="*/ 3676650 h 4420063"/>
              <a:gd name="connsiteX114" fmla="*/ 916087 w 1601887"/>
              <a:gd name="connsiteY114" fmla="*/ 3600450 h 4420063"/>
              <a:gd name="connsiteX115" fmla="*/ 982762 w 1601887"/>
              <a:gd name="connsiteY115" fmla="*/ 3838575 h 4420063"/>
              <a:gd name="connsiteX116" fmla="*/ 963712 w 1601887"/>
              <a:gd name="connsiteY116" fmla="*/ 3762375 h 4420063"/>
              <a:gd name="connsiteX117" fmla="*/ 897037 w 1601887"/>
              <a:gd name="connsiteY117" fmla="*/ 3829050 h 4420063"/>
              <a:gd name="connsiteX118" fmla="*/ 925612 w 1601887"/>
              <a:gd name="connsiteY118" fmla="*/ 3886200 h 4420063"/>
              <a:gd name="connsiteX119" fmla="*/ 944662 w 1601887"/>
              <a:gd name="connsiteY119" fmla="*/ 3943350 h 4420063"/>
              <a:gd name="connsiteX120" fmla="*/ 954187 w 1601887"/>
              <a:gd name="connsiteY120" fmla="*/ 3971925 h 4420063"/>
              <a:gd name="connsiteX121" fmla="*/ 973237 w 1601887"/>
              <a:gd name="connsiteY121" fmla="*/ 4000500 h 4420063"/>
              <a:gd name="connsiteX122" fmla="*/ 944662 w 1601887"/>
              <a:gd name="connsiteY122" fmla="*/ 3943350 h 4420063"/>
              <a:gd name="connsiteX123" fmla="*/ 935137 w 1601887"/>
              <a:gd name="connsiteY123" fmla="*/ 3895725 h 4420063"/>
              <a:gd name="connsiteX124" fmla="*/ 877987 w 1601887"/>
              <a:gd name="connsiteY124" fmla="*/ 3886200 h 4420063"/>
              <a:gd name="connsiteX125" fmla="*/ 858937 w 1601887"/>
              <a:gd name="connsiteY125" fmla="*/ 3829050 h 4420063"/>
              <a:gd name="connsiteX126" fmla="*/ 868462 w 1601887"/>
              <a:gd name="connsiteY126" fmla="*/ 3857625 h 4420063"/>
              <a:gd name="connsiteX127" fmla="*/ 992287 w 1601887"/>
              <a:gd name="connsiteY127" fmla="*/ 3981450 h 4420063"/>
              <a:gd name="connsiteX128" fmla="*/ 935137 w 1601887"/>
              <a:gd name="connsiteY128" fmla="*/ 4010025 h 4420063"/>
              <a:gd name="connsiteX129" fmla="*/ 944662 w 1601887"/>
              <a:gd name="connsiteY129" fmla="*/ 4038600 h 4420063"/>
              <a:gd name="connsiteX130" fmla="*/ 973237 w 1601887"/>
              <a:gd name="connsiteY130" fmla="*/ 4095750 h 4420063"/>
              <a:gd name="connsiteX131" fmla="*/ 982762 w 1601887"/>
              <a:gd name="connsiteY131" fmla="*/ 4152900 h 4420063"/>
              <a:gd name="connsiteX132" fmla="*/ 1001812 w 1601887"/>
              <a:gd name="connsiteY132" fmla="*/ 4210050 h 4420063"/>
              <a:gd name="connsiteX133" fmla="*/ 1011337 w 1601887"/>
              <a:gd name="connsiteY133" fmla="*/ 4381500 h 4420063"/>
              <a:gd name="connsiteX134" fmla="*/ 1001812 w 1601887"/>
              <a:gd name="connsiteY134" fmla="*/ 4419600 h 4420063"/>
              <a:gd name="connsiteX135" fmla="*/ 916087 w 1601887"/>
              <a:gd name="connsiteY135" fmla="*/ 4391025 h 4420063"/>
              <a:gd name="connsiteX136" fmla="*/ 773212 w 1601887"/>
              <a:gd name="connsiteY136" fmla="*/ 4371975 h 4420063"/>
              <a:gd name="connsiteX137" fmla="*/ 706537 w 1601887"/>
              <a:gd name="connsiteY137" fmla="*/ 4352925 h 4420063"/>
              <a:gd name="connsiteX138" fmla="*/ 668437 w 1601887"/>
              <a:gd name="connsiteY138" fmla="*/ 4333875 h 4420063"/>
              <a:gd name="connsiteX139" fmla="*/ 639862 w 1601887"/>
              <a:gd name="connsiteY139" fmla="*/ 4324350 h 4420063"/>
              <a:gd name="connsiteX140" fmla="*/ 592237 w 1601887"/>
              <a:gd name="connsiteY140" fmla="*/ 4305300 h 4420063"/>
              <a:gd name="connsiteX141" fmla="*/ 535087 w 1601887"/>
              <a:gd name="connsiteY141" fmla="*/ 4286250 h 4420063"/>
              <a:gd name="connsiteX142" fmla="*/ 468412 w 1601887"/>
              <a:gd name="connsiteY142" fmla="*/ 4248150 h 4420063"/>
              <a:gd name="connsiteX143" fmla="*/ 439837 w 1601887"/>
              <a:gd name="connsiteY143" fmla="*/ 4238625 h 4420063"/>
              <a:gd name="connsiteX144" fmla="*/ 373162 w 1601887"/>
              <a:gd name="connsiteY144" fmla="*/ 4229100 h 4420063"/>
              <a:gd name="connsiteX145" fmla="*/ 220762 w 1601887"/>
              <a:gd name="connsiteY145" fmla="*/ 4238625 h 4420063"/>
              <a:gd name="connsiteX146" fmla="*/ 192187 w 1601887"/>
              <a:gd name="connsiteY146" fmla="*/ 4248150 h 4420063"/>
              <a:gd name="connsiteX147" fmla="*/ 77887 w 1601887"/>
              <a:gd name="connsiteY147" fmla="*/ 4229100 h 4420063"/>
              <a:gd name="connsiteX0" fmla="*/ 95250 w 1619250"/>
              <a:gd name="connsiteY0" fmla="*/ 4229100 h 4420063"/>
              <a:gd name="connsiteX1" fmla="*/ 95250 w 1619250"/>
              <a:gd name="connsiteY1" fmla="*/ 4229100 h 4420063"/>
              <a:gd name="connsiteX2" fmla="*/ 38100 w 1619250"/>
              <a:gd name="connsiteY2" fmla="*/ 4133850 h 4420063"/>
              <a:gd name="connsiteX3" fmla="*/ 47625 w 1619250"/>
              <a:gd name="connsiteY3" fmla="*/ 3981450 h 4420063"/>
              <a:gd name="connsiteX4" fmla="*/ 66675 w 1619250"/>
              <a:gd name="connsiteY4" fmla="*/ 3952875 h 4420063"/>
              <a:gd name="connsiteX5" fmla="*/ 76200 w 1619250"/>
              <a:gd name="connsiteY5" fmla="*/ 3924300 h 4420063"/>
              <a:gd name="connsiteX6" fmla="*/ 85725 w 1619250"/>
              <a:gd name="connsiteY6" fmla="*/ 3867150 h 4420063"/>
              <a:gd name="connsiteX7" fmla="*/ 95250 w 1619250"/>
              <a:gd name="connsiteY7" fmla="*/ 3829050 h 4420063"/>
              <a:gd name="connsiteX8" fmla="*/ 19050 w 1619250"/>
              <a:gd name="connsiteY8" fmla="*/ 3819525 h 4420063"/>
              <a:gd name="connsiteX9" fmla="*/ 47625 w 1619250"/>
              <a:gd name="connsiteY9" fmla="*/ 3810000 h 4420063"/>
              <a:gd name="connsiteX10" fmla="*/ 66675 w 1619250"/>
              <a:gd name="connsiteY10" fmla="*/ 3752850 h 4420063"/>
              <a:gd name="connsiteX11" fmla="*/ 76200 w 1619250"/>
              <a:gd name="connsiteY11" fmla="*/ 3724275 h 4420063"/>
              <a:gd name="connsiteX12" fmla="*/ 85725 w 1619250"/>
              <a:gd name="connsiteY12" fmla="*/ 3695700 h 4420063"/>
              <a:gd name="connsiteX13" fmla="*/ 76200 w 1619250"/>
              <a:gd name="connsiteY13" fmla="*/ 3600450 h 4420063"/>
              <a:gd name="connsiteX14" fmla="*/ 66675 w 1619250"/>
              <a:gd name="connsiteY14" fmla="*/ 3571875 h 4420063"/>
              <a:gd name="connsiteX15" fmla="*/ 85725 w 1619250"/>
              <a:gd name="connsiteY15" fmla="*/ 3390900 h 4420063"/>
              <a:gd name="connsiteX16" fmla="*/ 76200 w 1619250"/>
              <a:gd name="connsiteY16" fmla="*/ 3257550 h 4420063"/>
              <a:gd name="connsiteX17" fmla="*/ 66675 w 1619250"/>
              <a:gd name="connsiteY17" fmla="*/ 3067050 h 4420063"/>
              <a:gd name="connsiteX18" fmla="*/ 0 w 1619250"/>
              <a:gd name="connsiteY18" fmla="*/ 3028950 h 4420063"/>
              <a:gd name="connsiteX19" fmla="*/ 66675 w 1619250"/>
              <a:gd name="connsiteY19" fmla="*/ 2886075 h 4420063"/>
              <a:gd name="connsiteX20" fmla="*/ 85725 w 1619250"/>
              <a:gd name="connsiteY20" fmla="*/ 2828925 h 4420063"/>
              <a:gd name="connsiteX21" fmla="*/ 104775 w 1619250"/>
              <a:gd name="connsiteY21" fmla="*/ 2733675 h 4420063"/>
              <a:gd name="connsiteX22" fmla="*/ 114300 w 1619250"/>
              <a:gd name="connsiteY22" fmla="*/ 2619375 h 4420063"/>
              <a:gd name="connsiteX23" fmla="*/ 133350 w 1619250"/>
              <a:gd name="connsiteY23" fmla="*/ 2562225 h 4420063"/>
              <a:gd name="connsiteX24" fmla="*/ 59397 w 1619250"/>
              <a:gd name="connsiteY24" fmla="*/ 2476388 h 4420063"/>
              <a:gd name="connsiteX25" fmla="*/ 123825 w 1619250"/>
              <a:gd name="connsiteY25" fmla="*/ 2314575 h 4420063"/>
              <a:gd name="connsiteX26" fmla="*/ 85725 w 1619250"/>
              <a:gd name="connsiteY26" fmla="*/ 2286000 h 4420063"/>
              <a:gd name="connsiteX27" fmla="*/ 123825 w 1619250"/>
              <a:gd name="connsiteY27" fmla="*/ 2162175 h 4420063"/>
              <a:gd name="connsiteX28" fmla="*/ 114300 w 1619250"/>
              <a:gd name="connsiteY28" fmla="*/ 2076450 h 4420063"/>
              <a:gd name="connsiteX29" fmla="*/ 104775 w 1619250"/>
              <a:gd name="connsiteY29" fmla="*/ 2038350 h 4420063"/>
              <a:gd name="connsiteX30" fmla="*/ 85725 w 1619250"/>
              <a:gd name="connsiteY30" fmla="*/ 1847850 h 4420063"/>
              <a:gd name="connsiteX31" fmla="*/ 95250 w 1619250"/>
              <a:gd name="connsiteY31" fmla="*/ 1695450 h 4420063"/>
              <a:gd name="connsiteX32" fmla="*/ 123825 w 1619250"/>
              <a:gd name="connsiteY32" fmla="*/ 1600200 h 4420063"/>
              <a:gd name="connsiteX33" fmla="*/ 142875 w 1619250"/>
              <a:gd name="connsiteY33" fmla="*/ 1524000 h 4420063"/>
              <a:gd name="connsiteX34" fmla="*/ 200025 w 1619250"/>
              <a:gd name="connsiteY34" fmla="*/ 1495425 h 4420063"/>
              <a:gd name="connsiteX35" fmla="*/ 209550 w 1619250"/>
              <a:gd name="connsiteY35" fmla="*/ 1238250 h 4420063"/>
              <a:gd name="connsiteX36" fmla="*/ 200025 w 1619250"/>
              <a:gd name="connsiteY36" fmla="*/ 942975 h 4420063"/>
              <a:gd name="connsiteX37" fmla="*/ 180975 w 1619250"/>
              <a:gd name="connsiteY37" fmla="*/ 885825 h 4420063"/>
              <a:gd name="connsiteX38" fmla="*/ 133350 w 1619250"/>
              <a:gd name="connsiteY38" fmla="*/ 828675 h 4420063"/>
              <a:gd name="connsiteX39" fmla="*/ 114300 w 1619250"/>
              <a:gd name="connsiteY39" fmla="*/ 762000 h 4420063"/>
              <a:gd name="connsiteX40" fmla="*/ 123825 w 1619250"/>
              <a:gd name="connsiteY40" fmla="*/ 628650 h 4420063"/>
              <a:gd name="connsiteX41" fmla="*/ 142875 w 1619250"/>
              <a:gd name="connsiteY41" fmla="*/ 600075 h 4420063"/>
              <a:gd name="connsiteX42" fmla="*/ 200025 w 1619250"/>
              <a:gd name="connsiteY42" fmla="*/ 552450 h 4420063"/>
              <a:gd name="connsiteX43" fmla="*/ 209550 w 1619250"/>
              <a:gd name="connsiteY43" fmla="*/ 523875 h 4420063"/>
              <a:gd name="connsiteX44" fmla="*/ 257175 w 1619250"/>
              <a:gd name="connsiteY44" fmla="*/ 466725 h 4420063"/>
              <a:gd name="connsiteX45" fmla="*/ 276225 w 1619250"/>
              <a:gd name="connsiteY45" fmla="*/ 409575 h 4420063"/>
              <a:gd name="connsiteX46" fmla="*/ 295275 w 1619250"/>
              <a:gd name="connsiteY46" fmla="*/ 381000 h 4420063"/>
              <a:gd name="connsiteX47" fmla="*/ 323850 w 1619250"/>
              <a:gd name="connsiteY47" fmla="*/ 323850 h 4420063"/>
              <a:gd name="connsiteX48" fmla="*/ 352425 w 1619250"/>
              <a:gd name="connsiteY48" fmla="*/ 314325 h 4420063"/>
              <a:gd name="connsiteX49" fmla="*/ 390525 w 1619250"/>
              <a:gd name="connsiteY49" fmla="*/ 247650 h 4420063"/>
              <a:gd name="connsiteX50" fmla="*/ 409575 w 1619250"/>
              <a:gd name="connsiteY50" fmla="*/ 219075 h 4420063"/>
              <a:gd name="connsiteX51" fmla="*/ 438150 w 1619250"/>
              <a:gd name="connsiteY51" fmla="*/ 200025 h 4420063"/>
              <a:gd name="connsiteX52" fmla="*/ 447675 w 1619250"/>
              <a:gd name="connsiteY52" fmla="*/ 171450 h 4420063"/>
              <a:gd name="connsiteX53" fmla="*/ 533400 w 1619250"/>
              <a:gd name="connsiteY53" fmla="*/ 133350 h 4420063"/>
              <a:gd name="connsiteX54" fmla="*/ 600075 w 1619250"/>
              <a:gd name="connsiteY54" fmla="*/ 104775 h 4420063"/>
              <a:gd name="connsiteX55" fmla="*/ 695325 w 1619250"/>
              <a:gd name="connsiteY55" fmla="*/ 76200 h 4420063"/>
              <a:gd name="connsiteX56" fmla="*/ 752475 w 1619250"/>
              <a:gd name="connsiteY56" fmla="*/ 47625 h 4420063"/>
              <a:gd name="connsiteX57" fmla="*/ 781050 w 1619250"/>
              <a:gd name="connsiteY57" fmla="*/ 28575 h 4420063"/>
              <a:gd name="connsiteX58" fmla="*/ 819150 w 1619250"/>
              <a:gd name="connsiteY58" fmla="*/ 19050 h 4420063"/>
              <a:gd name="connsiteX59" fmla="*/ 914400 w 1619250"/>
              <a:gd name="connsiteY59" fmla="*/ 0 h 4420063"/>
              <a:gd name="connsiteX60" fmla="*/ 1200150 w 1619250"/>
              <a:gd name="connsiteY60" fmla="*/ 28575 h 4420063"/>
              <a:gd name="connsiteX61" fmla="*/ 1228725 w 1619250"/>
              <a:gd name="connsiteY61" fmla="*/ 38100 h 4420063"/>
              <a:gd name="connsiteX62" fmla="*/ 1257300 w 1619250"/>
              <a:gd name="connsiteY62" fmla="*/ 47625 h 4420063"/>
              <a:gd name="connsiteX63" fmla="*/ 1352550 w 1619250"/>
              <a:gd name="connsiteY63" fmla="*/ 66675 h 4420063"/>
              <a:gd name="connsiteX64" fmla="*/ 1390650 w 1619250"/>
              <a:gd name="connsiteY64" fmla="*/ 85725 h 4420063"/>
              <a:gd name="connsiteX65" fmla="*/ 1447800 w 1619250"/>
              <a:gd name="connsiteY65" fmla="*/ 104775 h 4420063"/>
              <a:gd name="connsiteX66" fmla="*/ 1457325 w 1619250"/>
              <a:gd name="connsiteY66" fmla="*/ 200025 h 4420063"/>
              <a:gd name="connsiteX67" fmla="*/ 1476375 w 1619250"/>
              <a:gd name="connsiteY67" fmla="*/ 228600 h 4420063"/>
              <a:gd name="connsiteX68" fmla="*/ 1495425 w 1619250"/>
              <a:gd name="connsiteY68" fmla="*/ 285750 h 4420063"/>
              <a:gd name="connsiteX69" fmla="*/ 1504950 w 1619250"/>
              <a:gd name="connsiteY69" fmla="*/ 314325 h 4420063"/>
              <a:gd name="connsiteX70" fmla="*/ 1524000 w 1619250"/>
              <a:gd name="connsiteY70" fmla="*/ 342900 h 4420063"/>
              <a:gd name="connsiteX71" fmla="*/ 1543050 w 1619250"/>
              <a:gd name="connsiteY71" fmla="*/ 419100 h 4420063"/>
              <a:gd name="connsiteX72" fmla="*/ 1552575 w 1619250"/>
              <a:gd name="connsiteY72" fmla="*/ 457200 h 4420063"/>
              <a:gd name="connsiteX73" fmla="*/ 1562100 w 1619250"/>
              <a:gd name="connsiteY73" fmla="*/ 847725 h 4420063"/>
              <a:gd name="connsiteX74" fmla="*/ 1571625 w 1619250"/>
              <a:gd name="connsiteY74" fmla="*/ 876300 h 4420063"/>
              <a:gd name="connsiteX75" fmla="*/ 1600200 w 1619250"/>
              <a:gd name="connsiteY75" fmla="*/ 1028700 h 4420063"/>
              <a:gd name="connsiteX76" fmla="*/ 1619250 w 1619250"/>
              <a:gd name="connsiteY76" fmla="*/ 1085850 h 4420063"/>
              <a:gd name="connsiteX77" fmla="*/ 1609725 w 1619250"/>
              <a:gd name="connsiteY77" fmla="*/ 1247775 h 4420063"/>
              <a:gd name="connsiteX78" fmla="*/ 1600200 w 1619250"/>
              <a:gd name="connsiteY78" fmla="*/ 1285875 h 4420063"/>
              <a:gd name="connsiteX79" fmla="*/ 1590675 w 1619250"/>
              <a:gd name="connsiteY79" fmla="*/ 1390650 h 4420063"/>
              <a:gd name="connsiteX80" fmla="*/ 1581150 w 1619250"/>
              <a:gd name="connsiteY80" fmla="*/ 1695450 h 4420063"/>
              <a:gd name="connsiteX81" fmla="*/ 1571625 w 1619250"/>
              <a:gd name="connsiteY81" fmla="*/ 1724025 h 4420063"/>
              <a:gd name="connsiteX82" fmla="*/ 1524000 w 1619250"/>
              <a:gd name="connsiteY82" fmla="*/ 1790700 h 4420063"/>
              <a:gd name="connsiteX83" fmla="*/ 1447800 w 1619250"/>
              <a:gd name="connsiteY83" fmla="*/ 1857375 h 4420063"/>
              <a:gd name="connsiteX84" fmla="*/ 1485900 w 1619250"/>
              <a:gd name="connsiteY84" fmla="*/ 1866900 h 4420063"/>
              <a:gd name="connsiteX85" fmla="*/ 1543050 w 1619250"/>
              <a:gd name="connsiteY85" fmla="*/ 1885950 h 4420063"/>
              <a:gd name="connsiteX86" fmla="*/ 1504950 w 1619250"/>
              <a:gd name="connsiteY86" fmla="*/ 1952625 h 4420063"/>
              <a:gd name="connsiteX87" fmla="*/ 1238250 w 1619250"/>
              <a:gd name="connsiteY87" fmla="*/ 1990725 h 4420063"/>
              <a:gd name="connsiteX88" fmla="*/ 1162050 w 1619250"/>
              <a:gd name="connsiteY88" fmla="*/ 1952625 h 4420063"/>
              <a:gd name="connsiteX89" fmla="*/ 1066800 w 1619250"/>
              <a:gd name="connsiteY89" fmla="*/ 1981200 h 4420063"/>
              <a:gd name="connsiteX90" fmla="*/ 1038225 w 1619250"/>
              <a:gd name="connsiteY90" fmla="*/ 2000250 h 4420063"/>
              <a:gd name="connsiteX91" fmla="*/ 981075 w 1619250"/>
              <a:gd name="connsiteY91" fmla="*/ 2066925 h 4420063"/>
              <a:gd name="connsiteX92" fmla="*/ 962025 w 1619250"/>
              <a:gd name="connsiteY92" fmla="*/ 2095500 h 4420063"/>
              <a:gd name="connsiteX93" fmla="*/ 914400 w 1619250"/>
              <a:gd name="connsiteY93" fmla="*/ 2171700 h 4420063"/>
              <a:gd name="connsiteX94" fmla="*/ 876300 w 1619250"/>
              <a:gd name="connsiteY94" fmla="*/ 2257425 h 4420063"/>
              <a:gd name="connsiteX95" fmla="*/ 847725 w 1619250"/>
              <a:gd name="connsiteY95" fmla="*/ 2352675 h 4420063"/>
              <a:gd name="connsiteX96" fmla="*/ 838200 w 1619250"/>
              <a:gd name="connsiteY96" fmla="*/ 2381250 h 4420063"/>
              <a:gd name="connsiteX97" fmla="*/ 828675 w 1619250"/>
              <a:gd name="connsiteY97" fmla="*/ 2505075 h 4420063"/>
              <a:gd name="connsiteX98" fmla="*/ 809625 w 1619250"/>
              <a:gd name="connsiteY98" fmla="*/ 2581275 h 4420063"/>
              <a:gd name="connsiteX99" fmla="*/ 800100 w 1619250"/>
              <a:gd name="connsiteY99" fmla="*/ 2628900 h 4420063"/>
              <a:gd name="connsiteX100" fmla="*/ 790575 w 1619250"/>
              <a:gd name="connsiteY100" fmla="*/ 2886075 h 4420063"/>
              <a:gd name="connsiteX101" fmla="*/ 771525 w 1619250"/>
              <a:gd name="connsiteY101" fmla="*/ 2943225 h 4420063"/>
              <a:gd name="connsiteX102" fmla="*/ 752475 w 1619250"/>
              <a:gd name="connsiteY102" fmla="*/ 2971800 h 4420063"/>
              <a:gd name="connsiteX103" fmla="*/ 714375 w 1619250"/>
              <a:gd name="connsiteY103" fmla="*/ 3076575 h 4420063"/>
              <a:gd name="connsiteX104" fmla="*/ 704850 w 1619250"/>
              <a:gd name="connsiteY104" fmla="*/ 3124200 h 4420063"/>
              <a:gd name="connsiteX105" fmla="*/ 695325 w 1619250"/>
              <a:gd name="connsiteY105" fmla="*/ 3162300 h 4420063"/>
              <a:gd name="connsiteX106" fmla="*/ 723900 w 1619250"/>
              <a:gd name="connsiteY106" fmla="*/ 3219450 h 4420063"/>
              <a:gd name="connsiteX107" fmla="*/ 733425 w 1619250"/>
              <a:gd name="connsiteY107" fmla="*/ 3257550 h 4420063"/>
              <a:gd name="connsiteX108" fmla="*/ 781050 w 1619250"/>
              <a:gd name="connsiteY108" fmla="*/ 3390900 h 4420063"/>
              <a:gd name="connsiteX109" fmla="*/ 819150 w 1619250"/>
              <a:gd name="connsiteY109" fmla="*/ 3409950 h 4420063"/>
              <a:gd name="connsiteX110" fmla="*/ 847725 w 1619250"/>
              <a:gd name="connsiteY110" fmla="*/ 3495675 h 4420063"/>
              <a:gd name="connsiteX111" fmla="*/ 819150 w 1619250"/>
              <a:gd name="connsiteY111" fmla="*/ 3562350 h 4420063"/>
              <a:gd name="connsiteX112" fmla="*/ 904875 w 1619250"/>
              <a:gd name="connsiteY112" fmla="*/ 3524250 h 4420063"/>
              <a:gd name="connsiteX113" fmla="*/ 942975 w 1619250"/>
              <a:gd name="connsiteY113" fmla="*/ 3676650 h 4420063"/>
              <a:gd name="connsiteX114" fmla="*/ 933450 w 1619250"/>
              <a:gd name="connsiteY114" fmla="*/ 3600450 h 4420063"/>
              <a:gd name="connsiteX115" fmla="*/ 1000125 w 1619250"/>
              <a:gd name="connsiteY115" fmla="*/ 3838575 h 4420063"/>
              <a:gd name="connsiteX116" fmla="*/ 981075 w 1619250"/>
              <a:gd name="connsiteY116" fmla="*/ 3762375 h 4420063"/>
              <a:gd name="connsiteX117" fmla="*/ 914400 w 1619250"/>
              <a:gd name="connsiteY117" fmla="*/ 3829050 h 4420063"/>
              <a:gd name="connsiteX118" fmla="*/ 942975 w 1619250"/>
              <a:gd name="connsiteY118" fmla="*/ 3886200 h 4420063"/>
              <a:gd name="connsiteX119" fmla="*/ 962025 w 1619250"/>
              <a:gd name="connsiteY119" fmla="*/ 3943350 h 4420063"/>
              <a:gd name="connsiteX120" fmla="*/ 971550 w 1619250"/>
              <a:gd name="connsiteY120" fmla="*/ 3971925 h 4420063"/>
              <a:gd name="connsiteX121" fmla="*/ 990600 w 1619250"/>
              <a:gd name="connsiteY121" fmla="*/ 4000500 h 4420063"/>
              <a:gd name="connsiteX122" fmla="*/ 962025 w 1619250"/>
              <a:gd name="connsiteY122" fmla="*/ 3943350 h 4420063"/>
              <a:gd name="connsiteX123" fmla="*/ 952500 w 1619250"/>
              <a:gd name="connsiteY123" fmla="*/ 3895725 h 4420063"/>
              <a:gd name="connsiteX124" fmla="*/ 895350 w 1619250"/>
              <a:gd name="connsiteY124" fmla="*/ 3886200 h 4420063"/>
              <a:gd name="connsiteX125" fmla="*/ 876300 w 1619250"/>
              <a:gd name="connsiteY125" fmla="*/ 3829050 h 4420063"/>
              <a:gd name="connsiteX126" fmla="*/ 885825 w 1619250"/>
              <a:gd name="connsiteY126" fmla="*/ 3857625 h 4420063"/>
              <a:gd name="connsiteX127" fmla="*/ 1009650 w 1619250"/>
              <a:gd name="connsiteY127" fmla="*/ 3981450 h 4420063"/>
              <a:gd name="connsiteX128" fmla="*/ 952500 w 1619250"/>
              <a:gd name="connsiteY128" fmla="*/ 4010025 h 4420063"/>
              <a:gd name="connsiteX129" fmla="*/ 962025 w 1619250"/>
              <a:gd name="connsiteY129" fmla="*/ 4038600 h 4420063"/>
              <a:gd name="connsiteX130" fmla="*/ 990600 w 1619250"/>
              <a:gd name="connsiteY130" fmla="*/ 4095750 h 4420063"/>
              <a:gd name="connsiteX131" fmla="*/ 1000125 w 1619250"/>
              <a:gd name="connsiteY131" fmla="*/ 4152900 h 4420063"/>
              <a:gd name="connsiteX132" fmla="*/ 1019175 w 1619250"/>
              <a:gd name="connsiteY132" fmla="*/ 4210050 h 4420063"/>
              <a:gd name="connsiteX133" fmla="*/ 1028700 w 1619250"/>
              <a:gd name="connsiteY133" fmla="*/ 4381500 h 4420063"/>
              <a:gd name="connsiteX134" fmla="*/ 1019175 w 1619250"/>
              <a:gd name="connsiteY134" fmla="*/ 4419600 h 4420063"/>
              <a:gd name="connsiteX135" fmla="*/ 933450 w 1619250"/>
              <a:gd name="connsiteY135" fmla="*/ 4391025 h 4420063"/>
              <a:gd name="connsiteX136" fmla="*/ 790575 w 1619250"/>
              <a:gd name="connsiteY136" fmla="*/ 4371975 h 4420063"/>
              <a:gd name="connsiteX137" fmla="*/ 723900 w 1619250"/>
              <a:gd name="connsiteY137" fmla="*/ 4352925 h 4420063"/>
              <a:gd name="connsiteX138" fmla="*/ 685800 w 1619250"/>
              <a:gd name="connsiteY138" fmla="*/ 4333875 h 4420063"/>
              <a:gd name="connsiteX139" fmla="*/ 657225 w 1619250"/>
              <a:gd name="connsiteY139" fmla="*/ 4324350 h 4420063"/>
              <a:gd name="connsiteX140" fmla="*/ 609600 w 1619250"/>
              <a:gd name="connsiteY140" fmla="*/ 4305300 h 4420063"/>
              <a:gd name="connsiteX141" fmla="*/ 552450 w 1619250"/>
              <a:gd name="connsiteY141" fmla="*/ 4286250 h 4420063"/>
              <a:gd name="connsiteX142" fmla="*/ 485775 w 1619250"/>
              <a:gd name="connsiteY142" fmla="*/ 4248150 h 4420063"/>
              <a:gd name="connsiteX143" fmla="*/ 457200 w 1619250"/>
              <a:gd name="connsiteY143" fmla="*/ 4238625 h 4420063"/>
              <a:gd name="connsiteX144" fmla="*/ 390525 w 1619250"/>
              <a:gd name="connsiteY144" fmla="*/ 4229100 h 4420063"/>
              <a:gd name="connsiteX145" fmla="*/ 238125 w 1619250"/>
              <a:gd name="connsiteY145" fmla="*/ 4238625 h 4420063"/>
              <a:gd name="connsiteX146" fmla="*/ 209550 w 1619250"/>
              <a:gd name="connsiteY146" fmla="*/ 4248150 h 4420063"/>
              <a:gd name="connsiteX147" fmla="*/ 95250 w 1619250"/>
              <a:gd name="connsiteY147" fmla="*/ 4229100 h 4420063"/>
              <a:gd name="connsiteX0" fmla="*/ 95250 w 1619250"/>
              <a:gd name="connsiteY0" fmla="*/ 4229100 h 4420063"/>
              <a:gd name="connsiteX1" fmla="*/ 95250 w 1619250"/>
              <a:gd name="connsiteY1" fmla="*/ 4229100 h 4420063"/>
              <a:gd name="connsiteX2" fmla="*/ 38100 w 1619250"/>
              <a:gd name="connsiteY2" fmla="*/ 4133850 h 4420063"/>
              <a:gd name="connsiteX3" fmla="*/ 47625 w 1619250"/>
              <a:gd name="connsiteY3" fmla="*/ 3981450 h 4420063"/>
              <a:gd name="connsiteX4" fmla="*/ 66675 w 1619250"/>
              <a:gd name="connsiteY4" fmla="*/ 3952875 h 4420063"/>
              <a:gd name="connsiteX5" fmla="*/ 76200 w 1619250"/>
              <a:gd name="connsiteY5" fmla="*/ 3924300 h 4420063"/>
              <a:gd name="connsiteX6" fmla="*/ 85725 w 1619250"/>
              <a:gd name="connsiteY6" fmla="*/ 3867150 h 4420063"/>
              <a:gd name="connsiteX7" fmla="*/ 95250 w 1619250"/>
              <a:gd name="connsiteY7" fmla="*/ 3829050 h 4420063"/>
              <a:gd name="connsiteX8" fmla="*/ 19050 w 1619250"/>
              <a:gd name="connsiteY8" fmla="*/ 3819525 h 4420063"/>
              <a:gd name="connsiteX9" fmla="*/ 47625 w 1619250"/>
              <a:gd name="connsiteY9" fmla="*/ 3810000 h 4420063"/>
              <a:gd name="connsiteX10" fmla="*/ 66675 w 1619250"/>
              <a:gd name="connsiteY10" fmla="*/ 3752850 h 4420063"/>
              <a:gd name="connsiteX11" fmla="*/ 76200 w 1619250"/>
              <a:gd name="connsiteY11" fmla="*/ 3724275 h 4420063"/>
              <a:gd name="connsiteX12" fmla="*/ 85725 w 1619250"/>
              <a:gd name="connsiteY12" fmla="*/ 3695700 h 4420063"/>
              <a:gd name="connsiteX13" fmla="*/ 76200 w 1619250"/>
              <a:gd name="connsiteY13" fmla="*/ 3600450 h 4420063"/>
              <a:gd name="connsiteX14" fmla="*/ 66675 w 1619250"/>
              <a:gd name="connsiteY14" fmla="*/ 3571875 h 4420063"/>
              <a:gd name="connsiteX15" fmla="*/ 85725 w 1619250"/>
              <a:gd name="connsiteY15" fmla="*/ 3390900 h 4420063"/>
              <a:gd name="connsiteX16" fmla="*/ 76200 w 1619250"/>
              <a:gd name="connsiteY16" fmla="*/ 3257550 h 4420063"/>
              <a:gd name="connsiteX17" fmla="*/ 11772 w 1619250"/>
              <a:gd name="connsiteY17" fmla="*/ 3219338 h 4420063"/>
              <a:gd name="connsiteX18" fmla="*/ 66675 w 1619250"/>
              <a:gd name="connsiteY18" fmla="*/ 3067050 h 4420063"/>
              <a:gd name="connsiteX19" fmla="*/ 0 w 1619250"/>
              <a:gd name="connsiteY19" fmla="*/ 3028950 h 4420063"/>
              <a:gd name="connsiteX20" fmla="*/ 66675 w 1619250"/>
              <a:gd name="connsiteY20" fmla="*/ 2886075 h 4420063"/>
              <a:gd name="connsiteX21" fmla="*/ 85725 w 1619250"/>
              <a:gd name="connsiteY21" fmla="*/ 2828925 h 4420063"/>
              <a:gd name="connsiteX22" fmla="*/ 104775 w 1619250"/>
              <a:gd name="connsiteY22" fmla="*/ 2733675 h 4420063"/>
              <a:gd name="connsiteX23" fmla="*/ 114300 w 1619250"/>
              <a:gd name="connsiteY23" fmla="*/ 2619375 h 4420063"/>
              <a:gd name="connsiteX24" fmla="*/ 133350 w 1619250"/>
              <a:gd name="connsiteY24" fmla="*/ 2562225 h 4420063"/>
              <a:gd name="connsiteX25" fmla="*/ 59397 w 1619250"/>
              <a:gd name="connsiteY25" fmla="*/ 2476388 h 4420063"/>
              <a:gd name="connsiteX26" fmla="*/ 123825 w 1619250"/>
              <a:gd name="connsiteY26" fmla="*/ 2314575 h 4420063"/>
              <a:gd name="connsiteX27" fmla="*/ 85725 w 1619250"/>
              <a:gd name="connsiteY27" fmla="*/ 2286000 h 4420063"/>
              <a:gd name="connsiteX28" fmla="*/ 123825 w 1619250"/>
              <a:gd name="connsiteY28" fmla="*/ 2162175 h 4420063"/>
              <a:gd name="connsiteX29" fmla="*/ 114300 w 1619250"/>
              <a:gd name="connsiteY29" fmla="*/ 2076450 h 4420063"/>
              <a:gd name="connsiteX30" fmla="*/ 104775 w 1619250"/>
              <a:gd name="connsiteY30" fmla="*/ 2038350 h 4420063"/>
              <a:gd name="connsiteX31" fmla="*/ 85725 w 1619250"/>
              <a:gd name="connsiteY31" fmla="*/ 1847850 h 4420063"/>
              <a:gd name="connsiteX32" fmla="*/ 95250 w 1619250"/>
              <a:gd name="connsiteY32" fmla="*/ 1695450 h 4420063"/>
              <a:gd name="connsiteX33" fmla="*/ 123825 w 1619250"/>
              <a:gd name="connsiteY33" fmla="*/ 1600200 h 4420063"/>
              <a:gd name="connsiteX34" fmla="*/ 142875 w 1619250"/>
              <a:gd name="connsiteY34" fmla="*/ 1524000 h 4420063"/>
              <a:gd name="connsiteX35" fmla="*/ 200025 w 1619250"/>
              <a:gd name="connsiteY35" fmla="*/ 1495425 h 4420063"/>
              <a:gd name="connsiteX36" fmla="*/ 209550 w 1619250"/>
              <a:gd name="connsiteY36" fmla="*/ 1238250 h 4420063"/>
              <a:gd name="connsiteX37" fmla="*/ 200025 w 1619250"/>
              <a:gd name="connsiteY37" fmla="*/ 942975 h 4420063"/>
              <a:gd name="connsiteX38" fmla="*/ 180975 w 1619250"/>
              <a:gd name="connsiteY38" fmla="*/ 885825 h 4420063"/>
              <a:gd name="connsiteX39" fmla="*/ 133350 w 1619250"/>
              <a:gd name="connsiteY39" fmla="*/ 828675 h 4420063"/>
              <a:gd name="connsiteX40" fmla="*/ 114300 w 1619250"/>
              <a:gd name="connsiteY40" fmla="*/ 762000 h 4420063"/>
              <a:gd name="connsiteX41" fmla="*/ 123825 w 1619250"/>
              <a:gd name="connsiteY41" fmla="*/ 628650 h 4420063"/>
              <a:gd name="connsiteX42" fmla="*/ 142875 w 1619250"/>
              <a:gd name="connsiteY42" fmla="*/ 600075 h 4420063"/>
              <a:gd name="connsiteX43" fmla="*/ 200025 w 1619250"/>
              <a:gd name="connsiteY43" fmla="*/ 552450 h 4420063"/>
              <a:gd name="connsiteX44" fmla="*/ 209550 w 1619250"/>
              <a:gd name="connsiteY44" fmla="*/ 523875 h 4420063"/>
              <a:gd name="connsiteX45" fmla="*/ 257175 w 1619250"/>
              <a:gd name="connsiteY45" fmla="*/ 466725 h 4420063"/>
              <a:gd name="connsiteX46" fmla="*/ 276225 w 1619250"/>
              <a:gd name="connsiteY46" fmla="*/ 409575 h 4420063"/>
              <a:gd name="connsiteX47" fmla="*/ 295275 w 1619250"/>
              <a:gd name="connsiteY47" fmla="*/ 381000 h 4420063"/>
              <a:gd name="connsiteX48" fmla="*/ 323850 w 1619250"/>
              <a:gd name="connsiteY48" fmla="*/ 323850 h 4420063"/>
              <a:gd name="connsiteX49" fmla="*/ 352425 w 1619250"/>
              <a:gd name="connsiteY49" fmla="*/ 314325 h 4420063"/>
              <a:gd name="connsiteX50" fmla="*/ 390525 w 1619250"/>
              <a:gd name="connsiteY50" fmla="*/ 247650 h 4420063"/>
              <a:gd name="connsiteX51" fmla="*/ 409575 w 1619250"/>
              <a:gd name="connsiteY51" fmla="*/ 219075 h 4420063"/>
              <a:gd name="connsiteX52" fmla="*/ 438150 w 1619250"/>
              <a:gd name="connsiteY52" fmla="*/ 200025 h 4420063"/>
              <a:gd name="connsiteX53" fmla="*/ 447675 w 1619250"/>
              <a:gd name="connsiteY53" fmla="*/ 171450 h 4420063"/>
              <a:gd name="connsiteX54" fmla="*/ 533400 w 1619250"/>
              <a:gd name="connsiteY54" fmla="*/ 133350 h 4420063"/>
              <a:gd name="connsiteX55" fmla="*/ 600075 w 1619250"/>
              <a:gd name="connsiteY55" fmla="*/ 104775 h 4420063"/>
              <a:gd name="connsiteX56" fmla="*/ 695325 w 1619250"/>
              <a:gd name="connsiteY56" fmla="*/ 76200 h 4420063"/>
              <a:gd name="connsiteX57" fmla="*/ 752475 w 1619250"/>
              <a:gd name="connsiteY57" fmla="*/ 47625 h 4420063"/>
              <a:gd name="connsiteX58" fmla="*/ 781050 w 1619250"/>
              <a:gd name="connsiteY58" fmla="*/ 28575 h 4420063"/>
              <a:gd name="connsiteX59" fmla="*/ 819150 w 1619250"/>
              <a:gd name="connsiteY59" fmla="*/ 19050 h 4420063"/>
              <a:gd name="connsiteX60" fmla="*/ 914400 w 1619250"/>
              <a:gd name="connsiteY60" fmla="*/ 0 h 4420063"/>
              <a:gd name="connsiteX61" fmla="*/ 1200150 w 1619250"/>
              <a:gd name="connsiteY61" fmla="*/ 28575 h 4420063"/>
              <a:gd name="connsiteX62" fmla="*/ 1228725 w 1619250"/>
              <a:gd name="connsiteY62" fmla="*/ 38100 h 4420063"/>
              <a:gd name="connsiteX63" fmla="*/ 1257300 w 1619250"/>
              <a:gd name="connsiteY63" fmla="*/ 47625 h 4420063"/>
              <a:gd name="connsiteX64" fmla="*/ 1352550 w 1619250"/>
              <a:gd name="connsiteY64" fmla="*/ 66675 h 4420063"/>
              <a:gd name="connsiteX65" fmla="*/ 1390650 w 1619250"/>
              <a:gd name="connsiteY65" fmla="*/ 85725 h 4420063"/>
              <a:gd name="connsiteX66" fmla="*/ 1447800 w 1619250"/>
              <a:gd name="connsiteY66" fmla="*/ 104775 h 4420063"/>
              <a:gd name="connsiteX67" fmla="*/ 1457325 w 1619250"/>
              <a:gd name="connsiteY67" fmla="*/ 200025 h 4420063"/>
              <a:gd name="connsiteX68" fmla="*/ 1476375 w 1619250"/>
              <a:gd name="connsiteY68" fmla="*/ 228600 h 4420063"/>
              <a:gd name="connsiteX69" fmla="*/ 1495425 w 1619250"/>
              <a:gd name="connsiteY69" fmla="*/ 285750 h 4420063"/>
              <a:gd name="connsiteX70" fmla="*/ 1504950 w 1619250"/>
              <a:gd name="connsiteY70" fmla="*/ 314325 h 4420063"/>
              <a:gd name="connsiteX71" fmla="*/ 1524000 w 1619250"/>
              <a:gd name="connsiteY71" fmla="*/ 342900 h 4420063"/>
              <a:gd name="connsiteX72" fmla="*/ 1543050 w 1619250"/>
              <a:gd name="connsiteY72" fmla="*/ 419100 h 4420063"/>
              <a:gd name="connsiteX73" fmla="*/ 1552575 w 1619250"/>
              <a:gd name="connsiteY73" fmla="*/ 457200 h 4420063"/>
              <a:gd name="connsiteX74" fmla="*/ 1562100 w 1619250"/>
              <a:gd name="connsiteY74" fmla="*/ 847725 h 4420063"/>
              <a:gd name="connsiteX75" fmla="*/ 1571625 w 1619250"/>
              <a:gd name="connsiteY75" fmla="*/ 876300 h 4420063"/>
              <a:gd name="connsiteX76" fmla="*/ 1600200 w 1619250"/>
              <a:gd name="connsiteY76" fmla="*/ 1028700 h 4420063"/>
              <a:gd name="connsiteX77" fmla="*/ 1619250 w 1619250"/>
              <a:gd name="connsiteY77" fmla="*/ 1085850 h 4420063"/>
              <a:gd name="connsiteX78" fmla="*/ 1609725 w 1619250"/>
              <a:gd name="connsiteY78" fmla="*/ 1247775 h 4420063"/>
              <a:gd name="connsiteX79" fmla="*/ 1600200 w 1619250"/>
              <a:gd name="connsiteY79" fmla="*/ 1285875 h 4420063"/>
              <a:gd name="connsiteX80" fmla="*/ 1590675 w 1619250"/>
              <a:gd name="connsiteY80" fmla="*/ 1390650 h 4420063"/>
              <a:gd name="connsiteX81" fmla="*/ 1581150 w 1619250"/>
              <a:gd name="connsiteY81" fmla="*/ 1695450 h 4420063"/>
              <a:gd name="connsiteX82" fmla="*/ 1571625 w 1619250"/>
              <a:gd name="connsiteY82" fmla="*/ 1724025 h 4420063"/>
              <a:gd name="connsiteX83" fmla="*/ 1524000 w 1619250"/>
              <a:gd name="connsiteY83" fmla="*/ 1790700 h 4420063"/>
              <a:gd name="connsiteX84" fmla="*/ 1447800 w 1619250"/>
              <a:gd name="connsiteY84" fmla="*/ 1857375 h 4420063"/>
              <a:gd name="connsiteX85" fmla="*/ 1485900 w 1619250"/>
              <a:gd name="connsiteY85" fmla="*/ 1866900 h 4420063"/>
              <a:gd name="connsiteX86" fmla="*/ 1543050 w 1619250"/>
              <a:gd name="connsiteY86" fmla="*/ 1885950 h 4420063"/>
              <a:gd name="connsiteX87" fmla="*/ 1504950 w 1619250"/>
              <a:gd name="connsiteY87" fmla="*/ 1952625 h 4420063"/>
              <a:gd name="connsiteX88" fmla="*/ 1238250 w 1619250"/>
              <a:gd name="connsiteY88" fmla="*/ 1990725 h 4420063"/>
              <a:gd name="connsiteX89" fmla="*/ 1162050 w 1619250"/>
              <a:gd name="connsiteY89" fmla="*/ 1952625 h 4420063"/>
              <a:gd name="connsiteX90" fmla="*/ 1066800 w 1619250"/>
              <a:gd name="connsiteY90" fmla="*/ 1981200 h 4420063"/>
              <a:gd name="connsiteX91" fmla="*/ 1038225 w 1619250"/>
              <a:gd name="connsiteY91" fmla="*/ 2000250 h 4420063"/>
              <a:gd name="connsiteX92" fmla="*/ 981075 w 1619250"/>
              <a:gd name="connsiteY92" fmla="*/ 2066925 h 4420063"/>
              <a:gd name="connsiteX93" fmla="*/ 962025 w 1619250"/>
              <a:gd name="connsiteY93" fmla="*/ 2095500 h 4420063"/>
              <a:gd name="connsiteX94" fmla="*/ 914400 w 1619250"/>
              <a:gd name="connsiteY94" fmla="*/ 2171700 h 4420063"/>
              <a:gd name="connsiteX95" fmla="*/ 876300 w 1619250"/>
              <a:gd name="connsiteY95" fmla="*/ 2257425 h 4420063"/>
              <a:gd name="connsiteX96" fmla="*/ 847725 w 1619250"/>
              <a:gd name="connsiteY96" fmla="*/ 2352675 h 4420063"/>
              <a:gd name="connsiteX97" fmla="*/ 838200 w 1619250"/>
              <a:gd name="connsiteY97" fmla="*/ 2381250 h 4420063"/>
              <a:gd name="connsiteX98" fmla="*/ 828675 w 1619250"/>
              <a:gd name="connsiteY98" fmla="*/ 2505075 h 4420063"/>
              <a:gd name="connsiteX99" fmla="*/ 809625 w 1619250"/>
              <a:gd name="connsiteY99" fmla="*/ 2581275 h 4420063"/>
              <a:gd name="connsiteX100" fmla="*/ 800100 w 1619250"/>
              <a:gd name="connsiteY100" fmla="*/ 2628900 h 4420063"/>
              <a:gd name="connsiteX101" fmla="*/ 790575 w 1619250"/>
              <a:gd name="connsiteY101" fmla="*/ 2886075 h 4420063"/>
              <a:gd name="connsiteX102" fmla="*/ 771525 w 1619250"/>
              <a:gd name="connsiteY102" fmla="*/ 2943225 h 4420063"/>
              <a:gd name="connsiteX103" fmla="*/ 752475 w 1619250"/>
              <a:gd name="connsiteY103" fmla="*/ 2971800 h 4420063"/>
              <a:gd name="connsiteX104" fmla="*/ 714375 w 1619250"/>
              <a:gd name="connsiteY104" fmla="*/ 3076575 h 4420063"/>
              <a:gd name="connsiteX105" fmla="*/ 704850 w 1619250"/>
              <a:gd name="connsiteY105" fmla="*/ 3124200 h 4420063"/>
              <a:gd name="connsiteX106" fmla="*/ 695325 w 1619250"/>
              <a:gd name="connsiteY106" fmla="*/ 3162300 h 4420063"/>
              <a:gd name="connsiteX107" fmla="*/ 723900 w 1619250"/>
              <a:gd name="connsiteY107" fmla="*/ 3219450 h 4420063"/>
              <a:gd name="connsiteX108" fmla="*/ 733425 w 1619250"/>
              <a:gd name="connsiteY108" fmla="*/ 3257550 h 4420063"/>
              <a:gd name="connsiteX109" fmla="*/ 781050 w 1619250"/>
              <a:gd name="connsiteY109" fmla="*/ 3390900 h 4420063"/>
              <a:gd name="connsiteX110" fmla="*/ 819150 w 1619250"/>
              <a:gd name="connsiteY110" fmla="*/ 3409950 h 4420063"/>
              <a:gd name="connsiteX111" fmla="*/ 847725 w 1619250"/>
              <a:gd name="connsiteY111" fmla="*/ 3495675 h 4420063"/>
              <a:gd name="connsiteX112" fmla="*/ 819150 w 1619250"/>
              <a:gd name="connsiteY112" fmla="*/ 3562350 h 4420063"/>
              <a:gd name="connsiteX113" fmla="*/ 904875 w 1619250"/>
              <a:gd name="connsiteY113" fmla="*/ 3524250 h 4420063"/>
              <a:gd name="connsiteX114" fmla="*/ 942975 w 1619250"/>
              <a:gd name="connsiteY114" fmla="*/ 3676650 h 4420063"/>
              <a:gd name="connsiteX115" fmla="*/ 933450 w 1619250"/>
              <a:gd name="connsiteY115" fmla="*/ 3600450 h 4420063"/>
              <a:gd name="connsiteX116" fmla="*/ 1000125 w 1619250"/>
              <a:gd name="connsiteY116" fmla="*/ 3838575 h 4420063"/>
              <a:gd name="connsiteX117" fmla="*/ 981075 w 1619250"/>
              <a:gd name="connsiteY117" fmla="*/ 3762375 h 4420063"/>
              <a:gd name="connsiteX118" fmla="*/ 914400 w 1619250"/>
              <a:gd name="connsiteY118" fmla="*/ 3829050 h 4420063"/>
              <a:gd name="connsiteX119" fmla="*/ 942975 w 1619250"/>
              <a:gd name="connsiteY119" fmla="*/ 3886200 h 4420063"/>
              <a:gd name="connsiteX120" fmla="*/ 962025 w 1619250"/>
              <a:gd name="connsiteY120" fmla="*/ 3943350 h 4420063"/>
              <a:gd name="connsiteX121" fmla="*/ 971550 w 1619250"/>
              <a:gd name="connsiteY121" fmla="*/ 3971925 h 4420063"/>
              <a:gd name="connsiteX122" fmla="*/ 990600 w 1619250"/>
              <a:gd name="connsiteY122" fmla="*/ 4000500 h 4420063"/>
              <a:gd name="connsiteX123" fmla="*/ 962025 w 1619250"/>
              <a:gd name="connsiteY123" fmla="*/ 3943350 h 4420063"/>
              <a:gd name="connsiteX124" fmla="*/ 952500 w 1619250"/>
              <a:gd name="connsiteY124" fmla="*/ 3895725 h 4420063"/>
              <a:gd name="connsiteX125" fmla="*/ 895350 w 1619250"/>
              <a:gd name="connsiteY125" fmla="*/ 3886200 h 4420063"/>
              <a:gd name="connsiteX126" fmla="*/ 876300 w 1619250"/>
              <a:gd name="connsiteY126" fmla="*/ 3829050 h 4420063"/>
              <a:gd name="connsiteX127" fmla="*/ 885825 w 1619250"/>
              <a:gd name="connsiteY127" fmla="*/ 3857625 h 4420063"/>
              <a:gd name="connsiteX128" fmla="*/ 1009650 w 1619250"/>
              <a:gd name="connsiteY128" fmla="*/ 3981450 h 4420063"/>
              <a:gd name="connsiteX129" fmla="*/ 952500 w 1619250"/>
              <a:gd name="connsiteY129" fmla="*/ 4010025 h 4420063"/>
              <a:gd name="connsiteX130" fmla="*/ 962025 w 1619250"/>
              <a:gd name="connsiteY130" fmla="*/ 4038600 h 4420063"/>
              <a:gd name="connsiteX131" fmla="*/ 990600 w 1619250"/>
              <a:gd name="connsiteY131" fmla="*/ 4095750 h 4420063"/>
              <a:gd name="connsiteX132" fmla="*/ 1000125 w 1619250"/>
              <a:gd name="connsiteY132" fmla="*/ 4152900 h 4420063"/>
              <a:gd name="connsiteX133" fmla="*/ 1019175 w 1619250"/>
              <a:gd name="connsiteY133" fmla="*/ 4210050 h 4420063"/>
              <a:gd name="connsiteX134" fmla="*/ 1028700 w 1619250"/>
              <a:gd name="connsiteY134" fmla="*/ 4381500 h 4420063"/>
              <a:gd name="connsiteX135" fmla="*/ 1019175 w 1619250"/>
              <a:gd name="connsiteY135" fmla="*/ 4419600 h 4420063"/>
              <a:gd name="connsiteX136" fmla="*/ 933450 w 1619250"/>
              <a:gd name="connsiteY136" fmla="*/ 4391025 h 4420063"/>
              <a:gd name="connsiteX137" fmla="*/ 790575 w 1619250"/>
              <a:gd name="connsiteY137" fmla="*/ 4371975 h 4420063"/>
              <a:gd name="connsiteX138" fmla="*/ 723900 w 1619250"/>
              <a:gd name="connsiteY138" fmla="*/ 4352925 h 4420063"/>
              <a:gd name="connsiteX139" fmla="*/ 685800 w 1619250"/>
              <a:gd name="connsiteY139" fmla="*/ 4333875 h 4420063"/>
              <a:gd name="connsiteX140" fmla="*/ 657225 w 1619250"/>
              <a:gd name="connsiteY140" fmla="*/ 4324350 h 4420063"/>
              <a:gd name="connsiteX141" fmla="*/ 609600 w 1619250"/>
              <a:gd name="connsiteY141" fmla="*/ 4305300 h 4420063"/>
              <a:gd name="connsiteX142" fmla="*/ 552450 w 1619250"/>
              <a:gd name="connsiteY142" fmla="*/ 4286250 h 4420063"/>
              <a:gd name="connsiteX143" fmla="*/ 485775 w 1619250"/>
              <a:gd name="connsiteY143" fmla="*/ 4248150 h 4420063"/>
              <a:gd name="connsiteX144" fmla="*/ 457200 w 1619250"/>
              <a:gd name="connsiteY144" fmla="*/ 4238625 h 4420063"/>
              <a:gd name="connsiteX145" fmla="*/ 390525 w 1619250"/>
              <a:gd name="connsiteY145" fmla="*/ 4229100 h 4420063"/>
              <a:gd name="connsiteX146" fmla="*/ 238125 w 1619250"/>
              <a:gd name="connsiteY146" fmla="*/ 4238625 h 4420063"/>
              <a:gd name="connsiteX147" fmla="*/ 209550 w 1619250"/>
              <a:gd name="connsiteY147" fmla="*/ 4248150 h 4420063"/>
              <a:gd name="connsiteX148" fmla="*/ 95250 w 1619250"/>
              <a:gd name="connsiteY148" fmla="*/ 4229100 h 4420063"/>
              <a:gd name="connsiteX0" fmla="*/ 112075 w 1636075"/>
              <a:gd name="connsiteY0" fmla="*/ 4229100 h 4420063"/>
              <a:gd name="connsiteX1" fmla="*/ 112075 w 1636075"/>
              <a:gd name="connsiteY1" fmla="*/ 4229100 h 4420063"/>
              <a:gd name="connsiteX2" fmla="*/ 54925 w 1636075"/>
              <a:gd name="connsiteY2" fmla="*/ 4133850 h 4420063"/>
              <a:gd name="connsiteX3" fmla="*/ 64450 w 1636075"/>
              <a:gd name="connsiteY3" fmla="*/ 3981450 h 4420063"/>
              <a:gd name="connsiteX4" fmla="*/ 83500 w 1636075"/>
              <a:gd name="connsiteY4" fmla="*/ 3952875 h 4420063"/>
              <a:gd name="connsiteX5" fmla="*/ 93025 w 1636075"/>
              <a:gd name="connsiteY5" fmla="*/ 3924300 h 4420063"/>
              <a:gd name="connsiteX6" fmla="*/ 102550 w 1636075"/>
              <a:gd name="connsiteY6" fmla="*/ 3867150 h 4420063"/>
              <a:gd name="connsiteX7" fmla="*/ 112075 w 1636075"/>
              <a:gd name="connsiteY7" fmla="*/ 3829050 h 4420063"/>
              <a:gd name="connsiteX8" fmla="*/ 35875 w 1636075"/>
              <a:gd name="connsiteY8" fmla="*/ 3819525 h 4420063"/>
              <a:gd name="connsiteX9" fmla="*/ 64450 w 1636075"/>
              <a:gd name="connsiteY9" fmla="*/ 3810000 h 4420063"/>
              <a:gd name="connsiteX10" fmla="*/ 83500 w 1636075"/>
              <a:gd name="connsiteY10" fmla="*/ 3752850 h 4420063"/>
              <a:gd name="connsiteX11" fmla="*/ 93025 w 1636075"/>
              <a:gd name="connsiteY11" fmla="*/ 3724275 h 4420063"/>
              <a:gd name="connsiteX12" fmla="*/ 102550 w 1636075"/>
              <a:gd name="connsiteY12" fmla="*/ 3695700 h 4420063"/>
              <a:gd name="connsiteX13" fmla="*/ 93025 w 1636075"/>
              <a:gd name="connsiteY13" fmla="*/ 3600450 h 4420063"/>
              <a:gd name="connsiteX14" fmla="*/ 83500 w 1636075"/>
              <a:gd name="connsiteY14" fmla="*/ 3571875 h 4420063"/>
              <a:gd name="connsiteX15" fmla="*/ 102550 w 1636075"/>
              <a:gd name="connsiteY15" fmla="*/ 3390900 h 4420063"/>
              <a:gd name="connsiteX16" fmla="*/ 93025 w 1636075"/>
              <a:gd name="connsiteY16" fmla="*/ 3257550 h 4420063"/>
              <a:gd name="connsiteX17" fmla="*/ 22 w 1636075"/>
              <a:gd name="connsiteY17" fmla="*/ 3295538 h 4420063"/>
              <a:gd name="connsiteX18" fmla="*/ 83500 w 1636075"/>
              <a:gd name="connsiteY18" fmla="*/ 3067050 h 4420063"/>
              <a:gd name="connsiteX19" fmla="*/ 16825 w 1636075"/>
              <a:gd name="connsiteY19" fmla="*/ 3028950 h 4420063"/>
              <a:gd name="connsiteX20" fmla="*/ 83500 w 1636075"/>
              <a:gd name="connsiteY20" fmla="*/ 2886075 h 4420063"/>
              <a:gd name="connsiteX21" fmla="*/ 102550 w 1636075"/>
              <a:gd name="connsiteY21" fmla="*/ 2828925 h 4420063"/>
              <a:gd name="connsiteX22" fmla="*/ 121600 w 1636075"/>
              <a:gd name="connsiteY22" fmla="*/ 2733675 h 4420063"/>
              <a:gd name="connsiteX23" fmla="*/ 131125 w 1636075"/>
              <a:gd name="connsiteY23" fmla="*/ 2619375 h 4420063"/>
              <a:gd name="connsiteX24" fmla="*/ 150175 w 1636075"/>
              <a:gd name="connsiteY24" fmla="*/ 2562225 h 4420063"/>
              <a:gd name="connsiteX25" fmla="*/ 76222 w 1636075"/>
              <a:gd name="connsiteY25" fmla="*/ 2476388 h 4420063"/>
              <a:gd name="connsiteX26" fmla="*/ 140650 w 1636075"/>
              <a:gd name="connsiteY26" fmla="*/ 2314575 h 4420063"/>
              <a:gd name="connsiteX27" fmla="*/ 102550 w 1636075"/>
              <a:gd name="connsiteY27" fmla="*/ 2286000 h 4420063"/>
              <a:gd name="connsiteX28" fmla="*/ 140650 w 1636075"/>
              <a:gd name="connsiteY28" fmla="*/ 2162175 h 4420063"/>
              <a:gd name="connsiteX29" fmla="*/ 131125 w 1636075"/>
              <a:gd name="connsiteY29" fmla="*/ 2076450 h 4420063"/>
              <a:gd name="connsiteX30" fmla="*/ 121600 w 1636075"/>
              <a:gd name="connsiteY30" fmla="*/ 2038350 h 4420063"/>
              <a:gd name="connsiteX31" fmla="*/ 102550 w 1636075"/>
              <a:gd name="connsiteY31" fmla="*/ 1847850 h 4420063"/>
              <a:gd name="connsiteX32" fmla="*/ 112075 w 1636075"/>
              <a:gd name="connsiteY32" fmla="*/ 1695450 h 4420063"/>
              <a:gd name="connsiteX33" fmla="*/ 140650 w 1636075"/>
              <a:gd name="connsiteY33" fmla="*/ 1600200 h 4420063"/>
              <a:gd name="connsiteX34" fmla="*/ 159700 w 1636075"/>
              <a:gd name="connsiteY34" fmla="*/ 1524000 h 4420063"/>
              <a:gd name="connsiteX35" fmla="*/ 216850 w 1636075"/>
              <a:gd name="connsiteY35" fmla="*/ 1495425 h 4420063"/>
              <a:gd name="connsiteX36" fmla="*/ 226375 w 1636075"/>
              <a:gd name="connsiteY36" fmla="*/ 1238250 h 4420063"/>
              <a:gd name="connsiteX37" fmla="*/ 216850 w 1636075"/>
              <a:gd name="connsiteY37" fmla="*/ 942975 h 4420063"/>
              <a:gd name="connsiteX38" fmla="*/ 197800 w 1636075"/>
              <a:gd name="connsiteY38" fmla="*/ 885825 h 4420063"/>
              <a:gd name="connsiteX39" fmla="*/ 150175 w 1636075"/>
              <a:gd name="connsiteY39" fmla="*/ 828675 h 4420063"/>
              <a:gd name="connsiteX40" fmla="*/ 131125 w 1636075"/>
              <a:gd name="connsiteY40" fmla="*/ 762000 h 4420063"/>
              <a:gd name="connsiteX41" fmla="*/ 140650 w 1636075"/>
              <a:gd name="connsiteY41" fmla="*/ 628650 h 4420063"/>
              <a:gd name="connsiteX42" fmla="*/ 159700 w 1636075"/>
              <a:gd name="connsiteY42" fmla="*/ 600075 h 4420063"/>
              <a:gd name="connsiteX43" fmla="*/ 216850 w 1636075"/>
              <a:gd name="connsiteY43" fmla="*/ 552450 h 4420063"/>
              <a:gd name="connsiteX44" fmla="*/ 226375 w 1636075"/>
              <a:gd name="connsiteY44" fmla="*/ 523875 h 4420063"/>
              <a:gd name="connsiteX45" fmla="*/ 274000 w 1636075"/>
              <a:gd name="connsiteY45" fmla="*/ 466725 h 4420063"/>
              <a:gd name="connsiteX46" fmla="*/ 293050 w 1636075"/>
              <a:gd name="connsiteY46" fmla="*/ 409575 h 4420063"/>
              <a:gd name="connsiteX47" fmla="*/ 312100 w 1636075"/>
              <a:gd name="connsiteY47" fmla="*/ 381000 h 4420063"/>
              <a:gd name="connsiteX48" fmla="*/ 340675 w 1636075"/>
              <a:gd name="connsiteY48" fmla="*/ 323850 h 4420063"/>
              <a:gd name="connsiteX49" fmla="*/ 369250 w 1636075"/>
              <a:gd name="connsiteY49" fmla="*/ 314325 h 4420063"/>
              <a:gd name="connsiteX50" fmla="*/ 407350 w 1636075"/>
              <a:gd name="connsiteY50" fmla="*/ 247650 h 4420063"/>
              <a:gd name="connsiteX51" fmla="*/ 426400 w 1636075"/>
              <a:gd name="connsiteY51" fmla="*/ 219075 h 4420063"/>
              <a:gd name="connsiteX52" fmla="*/ 454975 w 1636075"/>
              <a:gd name="connsiteY52" fmla="*/ 200025 h 4420063"/>
              <a:gd name="connsiteX53" fmla="*/ 464500 w 1636075"/>
              <a:gd name="connsiteY53" fmla="*/ 171450 h 4420063"/>
              <a:gd name="connsiteX54" fmla="*/ 550225 w 1636075"/>
              <a:gd name="connsiteY54" fmla="*/ 133350 h 4420063"/>
              <a:gd name="connsiteX55" fmla="*/ 616900 w 1636075"/>
              <a:gd name="connsiteY55" fmla="*/ 104775 h 4420063"/>
              <a:gd name="connsiteX56" fmla="*/ 712150 w 1636075"/>
              <a:gd name="connsiteY56" fmla="*/ 76200 h 4420063"/>
              <a:gd name="connsiteX57" fmla="*/ 769300 w 1636075"/>
              <a:gd name="connsiteY57" fmla="*/ 47625 h 4420063"/>
              <a:gd name="connsiteX58" fmla="*/ 797875 w 1636075"/>
              <a:gd name="connsiteY58" fmla="*/ 28575 h 4420063"/>
              <a:gd name="connsiteX59" fmla="*/ 835975 w 1636075"/>
              <a:gd name="connsiteY59" fmla="*/ 19050 h 4420063"/>
              <a:gd name="connsiteX60" fmla="*/ 931225 w 1636075"/>
              <a:gd name="connsiteY60" fmla="*/ 0 h 4420063"/>
              <a:gd name="connsiteX61" fmla="*/ 1216975 w 1636075"/>
              <a:gd name="connsiteY61" fmla="*/ 28575 h 4420063"/>
              <a:gd name="connsiteX62" fmla="*/ 1245550 w 1636075"/>
              <a:gd name="connsiteY62" fmla="*/ 38100 h 4420063"/>
              <a:gd name="connsiteX63" fmla="*/ 1274125 w 1636075"/>
              <a:gd name="connsiteY63" fmla="*/ 47625 h 4420063"/>
              <a:gd name="connsiteX64" fmla="*/ 1369375 w 1636075"/>
              <a:gd name="connsiteY64" fmla="*/ 66675 h 4420063"/>
              <a:gd name="connsiteX65" fmla="*/ 1407475 w 1636075"/>
              <a:gd name="connsiteY65" fmla="*/ 85725 h 4420063"/>
              <a:gd name="connsiteX66" fmla="*/ 1464625 w 1636075"/>
              <a:gd name="connsiteY66" fmla="*/ 104775 h 4420063"/>
              <a:gd name="connsiteX67" fmla="*/ 1474150 w 1636075"/>
              <a:gd name="connsiteY67" fmla="*/ 200025 h 4420063"/>
              <a:gd name="connsiteX68" fmla="*/ 1493200 w 1636075"/>
              <a:gd name="connsiteY68" fmla="*/ 228600 h 4420063"/>
              <a:gd name="connsiteX69" fmla="*/ 1512250 w 1636075"/>
              <a:gd name="connsiteY69" fmla="*/ 285750 h 4420063"/>
              <a:gd name="connsiteX70" fmla="*/ 1521775 w 1636075"/>
              <a:gd name="connsiteY70" fmla="*/ 314325 h 4420063"/>
              <a:gd name="connsiteX71" fmla="*/ 1540825 w 1636075"/>
              <a:gd name="connsiteY71" fmla="*/ 342900 h 4420063"/>
              <a:gd name="connsiteX72" fmla="*/ 1559875 w 1636075"/>
              <a:gd name="connsiteY72" fmla="*/ 419100 h 4420063"/>
              <a:gd name="connsiteX73" fmla="*/ 1569400 w 1636075"/>
              <a:gd name="connsiteY73" fmla="*/ 457200 h 4420063"/>
              <a:gd name="connsiteX74" fmla="*/ 1578925 w 1636075"/>
              <a:gd name="connsiteY74" fmla="*/ 847725 h 4420063"/>
              <a:gd name="connsiteX75" fmla="*/ 1588450 w 1636075"/>
              <a:gd name="connsiteY75" fmla="*/ 876300 h 4420063"/>
              <a:gd name="connsiteX76" fmla="*/ 1617025 w 1636075"/>
              <a:gd name="connsiteY76" fmla="*/ 1028700 h 4420063"/>
              <a:gd name="connsiteX77" fmla="*/ 1636075 w 1636075"/>
              <a:gd name="connsiteY77" fmla="*/ 1085850 h 4420063"/>
              <a:gd name="connsiteX78" fmla="*/ 1626550 w 1636075"/>
              <a:gd name="connsiteY78" fmla="*/ 1247775 h 4420063"/>
              <a:gd name="connsiteX79" fmla="*/ 1617025 w 1636075"/>
              <a:gd name="connsiteY79" fmla="*/ 1285875 h 4420063"/>
              <a:gd name="connsiteX80" fmla="*/ 1607500 w 1636075"/>
              <a:gd name="connsiteY80" fmla="*/ 1390650 h 4420063"/>
              <a:gd name="connsiteX81" fmla="*/ 1597975 w 1636075"/>
              <a:gd name="connsiteY81" fmla="*/ 1695450 h 4420063"/>
              <a:gd name="connsiteX82" fmla="*/ 1588450 w 1636075"/>
              <a:gd name="connsiteY82" fmla="*/ 1724025 h 4420063"/>
              <a:gd name="connsiteX83" fmla="*/ 1540825 w 1636075"/>
              <a:gd name="connsiteY83" fmla="*/ 1790700 h 4420063"/>
              <a:gd name="connsiteX84" fmla="*/ 1464625 w 1636075"/>
              <a:gd name="connsiteY84" fmla="*/ 1857375 h 4420063"/>
              <a:gd name="connsiteX85" fmla="*/ 1502725 w 1636075"/>
              <a:gd name="connsiteY85" fmla="*/ 1866900 h 4420063"/>
              <a:gd name="connsiteX86" fmla="*/ 1559875 w 1636075"/>
              <a:gd name="connsiteY86" fmla="*/ 1885950 h 4420063"/>
              <a:gd name="connsiteX87" fmla="*/ 1521775 w 1636075"/>
              <a:gd name="connsiteY87" fmla="*/ 1952625 h 4420063"/>
              <a:gd name="connsiteX88" fmla="*/ 1255075 w 1636075"/>
              <a:gd name="connsiteY88" fmla="*/ 1990725 h 4420063"/>
              <a:gd name="connsiteX89" fmla="*/ 1178875 w 1636075"/>
              <a:gd name="connsiteY89" fmla="*/ 1952625 h 4420063"/>
              <a:gd name="connsiteX90" fmla="*/ 1083625 w 1636075"/>
              <a:gd name="connsiteY90" fmla="*/ 1981200 h 4420063"/>
              <a:gd name="connsiteX91" fmla="*/ 1055050 w 1636075"/>
              <a:gd name="connsiteY91" fmla="*/ 2000250 h 4420063"/>
              <a:gd name="connsiteX92" fmla="*/ 997900 w 1636075"/>
              <a:gd name="connsiteY92" fmla="*/ 2066925 h 4420063"/>
              <a:gd name="connsiteX93" fmla="*/ 978850 w 1636075"/>
              <a:gd name="connsiteY93" fmla="*/ 2095500 h 4420063"/>
              <a:gd name="connsiteX94" fmla="*/ 931225 w 1636075"/>
              <a:gd name="connsiteY94" fmla="*/ 2171700 h 4420063"/>
              <a:gd name="connsiteX95" fmla="*/ 893125 w 1636075"/>
              <a:gd name="connsiteY95" fmla="*/ 2257425 h 4420063"/>
              <a:gd name="connsiteX96" fmla="*/ 864550 w 1636075"/>
              <a:gd name="connsiteY96" fmla="*/ 2352675 h 4420063"/>
              <a:gd name="connsiteX97" fmla="*/ 855025 w 1636075"/>
              <a:gd name="connsiteY97" fmla="*/ 2381250 h 4420063"/>
              <a:gd name="connsiteX98" fmla="*/ 845500 w 1636075"/>
              <a:gd name="connsiteY98" fmla="*/ 2505075 h 4420063"/>
              <a:gd name="connsiteX99" fmla="*/ 826450 w 1636075"/>
              <a:gd name="connsiteY99" fmla="*/ 2581275 h 4420063"/>
              <a:gd name="connsiteX100" fmla="*/ 816925 w 1636075"/>
              <a:gd name="connsiteY100" fmla="*/ 2628900 h 4420063"/>
              <a:gd name="connsiteX101" fmla="*/ 807400 w 1636075"/>
              <a:gd name="connsiteY101" fmla="*/ 2886075 h 4420063"/>
              <a:gd name="connsiteX102" fmla="*/ 788350 w 1636075"/>
              <a:gd name="connsiteY102" fmla="*/ 2943225 h 4420063"/>
              <a:gd name="connsiteX103" fmla="*/ 769300 w 1636075"/>
              <a:gd name="connsiteY103" fmla="*/ 2971800 h 4420063"/>
              <a:gd name="connsiteX104" fmla="*/ 731200 w 1636075"/>
              <a:gd name="connsiteY104" fmla="*/ 3076575 h 4420063"/>
              <a:gd name="connsiteX105" fmla="*/ 721675 w 1636075"/>
              <a:gd name="connsiteY105" fmla="*/ 3124200 h 4420063"/>
              <a:gd name="connsiteX106" fmla="*/ 712150 w 1636075"/>
              <a:gd name="connsiteY106" fmla="*/ 3162300 h 4420063"/>
              <a:gd name="connsiteX107" fmla="*/ 740725 w 1636075"/>
              <a:gd name="connsiteY107" fmla="*/ 3219450 h 4420063"/>
              <a:gd name="connsiteX108" fmla="*/ 750250 w 1636075"/>
              <a:gd name="connsiteY108" fmla="*/ 3257550 h 4420063"/>
              <a:gd name="connsiteX109" fmla="*/ 797875 w 1636075"/>
              <a:gd name="connsiteY109" fmla="*/ 3390900 h 4420063"/>
              <a:gd name="connsiteX110" fmla="*/ 835975 w 1636075"/>
              <a:gd name="connsiteY110" fmla="*/ 3409950 h 4420063"/>
              <a:gd name="connsiteX111" fmla="*/ 864550 w 1636075"/>
              <a:gd name="connsiteY111" fmla="*/ 3495675 h 4420063"/>
              <a:gd name="connsiteX112" fmla="*/ 835975 w 1636075"/>
              <a:gd name="connsiteY112" fmla="*/ 3562350 h 4420063"/>
              <a:gd name="connsiteX113" fmla="*/ 921700 w 1636075"/>
              <a:gd name="connsiteY113" fmla="*/ 3524250 h 4420063"/>
              <a:gd name="connsiteX114" fmla="*/ 959800 w 1636075"/>
              <a:gd name="connsiteY114" fmla="*/ 3676650 h 4420063"/>
              <a:gd name="connsiteX115" fmla="*/ 950275 w 1636075"/>
              <a:gd name="connsiteY115" fmla="*/ 3600450 h 4420063"/>
              <a:gd name="connsiteX116" fmla="*/ 1016950 w 1636075"/>
              <a:gd name="connsiteY116" fmla="*/ 3838575 h 4420063"/>
              <a:gd name="connsiteX117" fmla="*/ 997900 w 1636075"/>
              <a:gd name="connsiteY117" fmla="*/ 3762375 h 4420063"/>
              <a:gd name="connsiteX118" fmla="*/ 931225 w 1636075"/>
              <a:gd name="connsiteY118" fmla="*/ 3829050 h 4420063"/>
              <a:gd name="connsiteX119" fmla="*/ 959800 w 1636075"/>
              <a:gd name="connsiteY119" fmla="*/ 3886200 h 4420063"/>
              <a:gd name="connsiteX120" fmla="*/ 978850 w 1636075"/>
              <a:gd name="connsiteY120" fmla="*/ 3943350 h 4420063"/>
              <a:gd name="connsiteX121" fmla="*/ 988375 w 1636075"/>
              <a:gd name="connsiteY121" fmla="*/ 3971925 h 4420063"/>
              <a:gd name="connsiteX122" fmla="*/ 1007425 w 1636075"/>
              <a:gd name="connsiteY122" fmla="*/ 4000500 h 4420063"/>
              <a:gd name="connsiteX123" fmla="*/ 978850 w 1636075"/>
              <a:gd name="connsiteY123" fmla="*/ 3943350 h 4420063"/>
              <a:gd name="connsiteX124" fmla="*/ 969325 w 1636075"/>
              <a:gd name="connsiteY124" fmla="*/ 3895725 h 4420063"/>
              <a:gd name="connsiteX125" fmla="*/ 912175 w 1636075"/>
              <a:gd name="connsiteY125" fmla="*/ 3886200 h 4420063"/>
              <a:gd name="connsiteX126" fmla="*/ 893125 w 1636075"/>
              <a:gd name="connsiteY126" fmla="*/ 3829050 h 4420063"/>
              <a:gd name="connsiteX127" fmla="*/ 902650 w 1636075"/>
              <a:gd name="connsiteY127" fmla="*/ 3857625 h 4420063"/>
              <a:gd name="connsiteX128" fmla="*/ 1026475 w 1636075"/>
              <a:gd name="connsiteY128" fmla="*/ 3981450 h 4420063"/>
              <a:gd name="connsiteX129" fmla="*/ 969325 w 1636075"/>
              <a:gd name="connsiteY129" fmla="*/ 4010025 h 4420063"/>
              <a:gd name="connsiteX130" fmla="*/ 978850 w 1636075"/>
              <a:gd name="connsiteY130" fmla="*/ 4038600 h 4420063"/>
              <a:gd name="connsiteX131" fmla="*/ 1007425 w 1636075"/>
              <a:gd name="connsiteY131" fmla="*/ 4095750 h 4420063"/>
              <a:gd name="connsiteX132" fmla="*/ 1016950 w 1636075"/>
              <a:gd name="connsiteY132" fmla="*/ 4152900 h 4420063"/>
              <a:gd name="connsiteX133" fmla="*/ 1036000 w 1636075"/>
              <a:gd name="connsiteY133" fmla="*/ 4210050 h 4420063"/>
              <a:gd name="connsiteX134" fmla="*/ 1045525 w 1636075"/>
              <a:gd name="connsiteY134" fmla="*/ 4381500 h 4420063"/>
              <a:gd name="connsiteX135" fmla="*/ 1036000 w 1636075"/>
              <a:gd name="connsiteY135" fmla="*/ 4419600 h 4420063"/>
              <a:gd name="connsiteX136" fmla="*/ 950275 w 1636075"/>
              <a:gd name="connsiteY136" fmla="*/ 4391025 h 4420063"/>
              <a:gd name="connsiteX137" fmla="*/ 807400 w 1636075"/>
              <a:gd name="connsiteY137" fmla="*/ 4371975 h 4420063"/>
              <a:gd name="connsiteX138" fmla="*/ 740725 w 1636075"/>
              <a:gd name="connsiteY138" fmla="*/ 4352925 h 4420063"/>
              <a:gd name="connsiteX139" fmla="*/ 702625 w 1636075"/>
              <a:gd name="connsiteY139" fmla="*/ 4333875 h 4420063"/>
              <a:gd name="connsiteX140" fmla="*/ 674050 w 1636075"/>
              <a:gd name="connsiteY140" fmla="*/ 4324350 h 4420063"/>
              <a:gd name="connsiteX141" fmla="*/ 626425 w 1636075"/>
              <a:gd name="connsiteY141" fmla="*/ 4305300 h 4420063"/>
              <a:gd name="connsiteX142" fmla="*/ 569275 w 1636075"/>
              <a:gd name="connsiteY142" fmla="*/ 4286250 h 4420063"/>
              <a:gd name="connsiteX143" fmla="*/ 502600 w 1636075"/>
              <a:gd name="connsiteY143" fmla="*/ 4248150 h 4420063"/>
              <a:gd name="connsiteX144" fmla="*/ 474025 w 1636075"/>
              <a:gd name="connsiteY144" fmla="*/ 4238625 h 4420063"/>
              <a:gd name="connsiteX145" fmla="*/ 407350 w 1636075"/>
              <a:gd name="connsiteY145" fmla="*/ 4229100 h 4420063"/>
              <a:gd name="connsiteX146" fmla="*/ 254950 w 1636075"/>
              <a:gd name="connsiteY146" fmla="*/ 4238625 h 4420063"/>
              <a:gd name="connsiteX147" fmla="*/ 226375 w 1636075"/>
              <a:gd name="connsiteY147" fmla="*/ 4248150 h 4420063"/>
              <a:gd name="connsiteX148" fmla="*/ 112075 w 1636075"/>
              <a:gd name="connsiteY148" fmla="*/ 4229100 h 4420063"/>
              <a:gd name="connsiteX0" fmla="*/ 112075 w 1636075"/>
              <a:gd name="connsiteY0" fmla="*/ 4229100 h 4420063"/>
              <a:gd name="connsiteX1" fmla="*/ 112075 w 1636075"/>
              <a:gd name="connsiteY1" fmla="*/ 4229100 h 4420063"/>
              <a:gd name="connsiteX2" fmla="*/ 54925 w 1636075"/>
              <a:gd name="connsiteY2" fmla="*/ 4133850 h 4420063"/>
              <a:gd name="connsiteX3" fmla="*/ 64450 w 1636075"/>
              <a:gd name="connsiteY3" fmla="*/ 3981450 h 4420063"/>
              <a:gd name="connsiteX4" fmla="*/ 83500 w 1636075"/>
              <a:gd name="connsiteY4" fmla="*/ 3952875 h 4420063"/>
              <a:gd name="connsiteX5" fmla="*/ 93025 w 1636075"/>
              <a:gd name="connsiteY5" fmla="*/ 3924300 h 4420063"/>
              <a:gd name="connsiteX6" fmla="*/ 102550 w 1636075"/>
              <a:gd name="connsiteY6" fmla="*/ 3867150 h 4420063"/>
              <a:gd name="connsiteX7" fmla="*/ 112075 w 1636075"/>
              <a:gd name="connsiteY7" fmla="*/ 3829050 h 4420063"/>
              <a:gd name="connsiteX8" fmla="*/ 35875 w 1636075"/>
              <a:gd name="connsiteY8" fmla="*/ 3819525 h 4420063"/>
              <a:gd name="connsiteX9" fmla="*/ 64450 w 1636075"/>
              <a:gd name="connsiteY9" fmla="*/ 3810000 h 4420063"/>
              <a:gd name="connsiteX10" fmla="*/ 83500 w 1636075"/>
              <a:gd name="connsiteY10" fmla="*/ 3752850 h 4420063"/>
              <a:gd name="connsiteX11" fmla="*/ 93025 w 1636075"/>
              <a:gd name="connsiteY11" fmla="*/ 3724275 h 4420063"/>
              <a:gd name="connsiteX12" fmla="*/ 102550 w 1636075"/>
              <a:gd name="connsiteY12" fmla="*/ 3695700 h 4420063"/>
              <a:gd name="connsiteX13" fmla="*/ 93025 w 1636075"/>
              <a:gd name="connsiteY13" fmla="*/ 3600450 h 4420063"/>
              <a:gd name="connsiteX14" fmla="*/ 83500 w 1636075"/>
              <a:gd name="connsiteY14" fmla="*/ 3571875 h 4420063"/>
              <a:gd name="connsiteX15" fmla="*/ 93025 w 1636075"/>
              <a:gd name="connsiteY15" fmla="*/ 3438525 h 4420063"/>
              <a:gd name="connsiteX16" fmla="*/ 93025 w 1636075"/>
              <a:gd name="connsiteY16" fmla="*/ 3257550 h 4420063"/>
              <a:gd name="connsiteX17" fmla="*/ 22 w 1636075"/>
              <a:gd name="connsiteY17" fmla="*/ 3295538 h 4420063"/>
              <a:gd name="connsiteX18" fmla="*/ 83500 w 1636075"/>
              <a:gd name="connsiteY18" fmla="*/ 3067050 h 4420063"/>
              <a:gd name="connsiteX19" fmla="*/ 16825 w 1636075"/>
              <a:gd name="connsiteY19" fmla="*/ 3028950 h 4420063"/>
              <a:gd name="connsiteX20" fmla="*/ 83500 w 1636075"/>
              <a:gd name="connsiteY20" fmla="*/ 2886075 h 4420063"/>
              <a:gd name="connsiteX21" fmla="*/ 102550 w 1636075"/>
              <a:gd name="connsiteY21" fmla="*/ 2828925 h 4420063"/>
              <a:gd name="connsiteX22" fmla="*/ 121600 w 1636075"/>
              <a:gd name="connsiteY22" fmla="*/ 2733675 h 4420063"/>
              <a:gd name="connsiteX23" fmla="*/ 131125 w 1636075"/>
              <a:gd name="connsiteY23" fmla="*/ 2619375 h 4420063"/>
              <a:gd name="connsiteX24" fmla="*/ 150175 w 1636075"/>
              <a:gd name="connsiteY24" fmla="*/ 2562225 h 4420063"/>
              <a:gd name="connsiteX25" fmla="*/ 76222 w 1636075"/>
              <a:gd name="connsiteY25" fmla="*/ 2476388 h 4420063"/>
              <a:gd name="connsiteX26" fmla="*/ 140650 w 1636075"/>
              <a:gd name="connsiteY26" fmla="*/ 2314575 h 4420063"/>
              <a:gd name="connsiteX27" fmla="*/ 102550 w 1636075"/>
              <a:gd name="connsiteY27" fmla="*/ 2286000 h 4420063"/>
              <a:gd name="connsiteX28" fmla="*/ 140650 w 1636075"/>
              <a:gd name="connsiteY28" fmla="*/ 2162175 h 4420063"/>
              <a:gd name="connsiteX29" fmla="*/ 131125 w 1636075"/>
              <a:gd name="connsiteY29" fmla="*/ 2076450 h 4420063"/>
              <a:gd name="connsiteX30" fmla="*/ 121600 w 1636075"/>
              <a:gd name="connsiteY30" fmla="*/ 2038350 h 4420063"/>
              <a:gd name="connsiteX31" fmla="*/ 102550 w 1636075"/>
              <a:gd name="connsiteY31" fmla="*/ 1847850 h 4420063"/>
              <a:gd name="connsiteX32" fmla="*/ 112075 w 1636075"/>
              <a:gd name="connsiteY32" fmla="*/ 1695450 h 4420063"/>
              <a:gd name="connsiteX33" fmla="*/ 140650 w 1636075"/>
              <a:gd name="connsiteY33" fmla="*/ 1600200 h 4420063"/>
              <a:gd name="connsiteX34" fmla="*/ 159700 w 1636075"/>
              <a:gd name="connsiteY34" fmla="*/ 1524000 h 4420063"/>
              <a:gd name="connsiteX35" fmla="*/ 216850 w 1636075"/>
              <a:gd name="connsiteY35" fmla="*/ 1495425 h 4420063"/>
              <a:gd name="connsiteX36" fmla="*/ 226375 w 1636075"/>
              <a:gd name="connsiteY36" fmla="*/ 1238250 h 4420063"/>
              <a:gd name="connsiteX37" fmla="*/ 216850 w 1636075"/>
              <a:gd name="connsiteY37" fmla="*/ 942975 h 4420063"/>
              <a:gd name="connsiteX38" fmla="*/ 197800 w 1636075"/>
              <a:gd name="connsiteY38" fmla="*/ 885825 h 4420063"/>
              <a:gd name="connsiteX39" fmla="*/ 150175 w 1636075"/>
              <a:gd name="connsiteY39" fmla="*/ 828675 h 4420063"/>
              <a:gd name="connsiteX40" fmla="*/ 131125 w 1636075"/>
              <a:gd name="connsiteY40" fmla="*/ 762000 h 4420063"/>
              <a:gd name="connsiteX41" fmla="*/ 140650 w 1636075"/>
              <a:gd name="connsiteY41" fmla="*/ 628650 h 4420063"/>
              <a:gd name="connsiteX42" fmla="*/ 159700 w 1636075"/>
              <a:gd name="connsiteY42" fmla="*/ 600075 h 4420063"/>
              <a:gd name="connsiteX43" fmla="*/ 216850 w 1636075"/>
              <a:gd name="connsiteY43" fmla="*/ 552450 h 4420063"/>
              <a:gd name="connsiteX44" fmla="*/ 226375 w 1636075"/>
              <a:gd name="connsiteY44" fmla="*/ 523875 h 4420063"/>
              <a:gd name="connsiteX45" fmla="*/ 274000 w 1636075"/>
              <a:gd name="connsiteY45" fmla="*/ 466725 h 4420063"/>
              <a:gd name="connsiteX46" fmla="*/ 293050 w 1636075"/>
              <a:gd name="connsiteY46" fmla="*/ 409575 h 4420063"/>
              <a:gd name="connsiteX47" fmla="*/ 312100 w 1636075"/>
              <a:gd name="connsiteY47" fmla="*/ 381000 h 4420063"/>
              <a:gd name="connsiteX48" fmla="*/ 340675 w 1636075"/>
              <a:gd name="connsiteY48" fmla="*/ 323850 h 4420063"/>
              <a:gd name="connsiteX49" fmla="*/ 369250 w 1636075"/>
              <a:gd name="connsiteY49" fmla="*/ 314325 h 4420063"/>
              <a:gd name="connsiteX50" fmla="*/ 407350 w 1636075"/>
              <a:gd name="connsiteY50" fmla="*/ 247650 h 4420063"/>
              <a:gd name="connsiteX51" fmla="*/ 426400 w 1636075"/>
              <a:gd name="connsiteY51" fmla="*/ 219075 h 4420063"/>
              <a:gd name="connsiteX52" fmla="*/ 454975 w 1636075"/>
              <a:gd name="connsiteY52" fmla="*/ 200025 h 4420063"/>
              <a:gd name="connsiteX53" fmla="*/ 464500 w 1636075"/>
              <a:gd name="connsiteY53" fmla="*/ 171450 h 4420063"/>
              <a:gd name="connsiteX54" fmla="*/ 550225 w 1636075"/>
              <a:gd name="connsiteY54" fmla="*/ 133350 h 4420063"/>
              <a:gd name="connsiteX55" fmla="*/ 616900 w 1636075"/>
              <a:gd name="connsiteY55" fmla="*/ 104775 h 4420063"/>
              <a:gd name="connsiteX56" fmla="*/ 712150 w 1636075"/>
              <a:gd name="connsiteY56" fmla="*/ 76200 h 4420063"/>
              <a:gd name="connsiteX57" fmla="*/ 769300 w 1636075"/>
              <a:gd name="connsiteY57" fmla="*/ 47625 h 4420063"/>
              <a:gd name="connsiteX58" fmla="*/ 797875 w 1636075"/>
              <a:gd name="connsiteY58" fmla="*/ 28575 h 4420063"/>
              <a:gd name="connsiteX59" fmla="*/ 835975 w 1636075"/>
              <a:gd name="connsiteY59" fmla="*/ 19050 h 4420063"/>
              <a:gd name="connsiteX60" fmla="*/ 931225 w 1636075"/>
              <a:gd name="connsiteY60" fmla="*/ 0 h 4420063"/>
              <a:gd name="connsiteX61" fmla="*/ 1216975 w 1636075"/>
              <a:gd name="connsiteY61" fmla="*/ 28575 h 4420063"/>
              <a:gd name="connsiteX62" fmla="*/ 1245550 w 1636075"/>
              <a:gd name="connsiteY62" fmla="*/ 38100 h 4420063"/>
              <a:gd name="connsiteX63" fmla="*/ 1274125 w 1636075"/>
              <a:gd name="connsiteY63" fmla="*/ 47625 h 4420063"/>
              <a:gd name="connsiteX64" fmla="*/ 1369375 w 1636075"/>
              <a:gd name="connsiteY64" fmla="*/ 66675 h 4420063"/>
              <a:gd name="connsiteX65" fmla="*/ 1407475 w 1636075"/>
              <a:gd name="connsiteY65" fmla="*/ 85725 h 4420063"/>
              <a:gd name="connsiteX66" fmla="*/ 1464625 w 1636075"/>
              <a:gd name="connsiteY66" fmla="*/ 104775 h 4420063"/>
              <a:gd name="connsiteX67" fmla="*/ 1474150 w 1636075"/>
              <a:gd name="connsiteY67" fmla="*/ 200025 h 4420063"/>
              <a:gd name="connsiteX68" fmla="*/ 1493200 w 1636075"/>
              <a:gd name="connsiteY68" fmla="*/ 228600 h 4420063"/>
              <a:gd name="connsiteX69" fmla="*/ 1512250 w 1636075"/>
              <a:gd name="connsiteY69" fmla="*/ 285750 h 4420063"/>
              <a:gd name="connsiteX70" fmla="*/ 1521775 w 1636075"/>
              <a:gd name="connsiteY70" fmla="*/ 314325 h 4420063"/>
              <a:gd name="connsiteX71" fmla="*/ 1540825 w 1636075"/>
              <a:gd name="connsiteY71" fmla="*/ 342900 h 4420063"/>
              <a:gd name="connsiteX72" fmla="*/ 1559875 w 1636075"/>
              <a:gd name="connsiteY72" fmla="*/ 419100 h 4420063"/>
              <a:gd name="connsiteX73" fmla="*/ 1569400 w 1636075"/>
              <a:gd name="connsiteY73" fmla="*/ 457200 h 4420063"/>
              <a:gd name="connsiteX74" fmla="*/ 1578925 w 1636075"/>
              <a:gd name="connsiteY74" fmla="*/ 847725 h 4420063"/>
              <a:gd name="connsiteX75" fmla="*/ 1588450 w 1636075"/>
              <a:gd name="connsiteY75" fmla="*/ 876300 h 4420063"/>
              <a:gd name="connsiteX76" fmla="*/ 1617025 w 1636075"/>
              <a:gd name="connsiteY76" fmla="*/ 1028700 h 4420063"/>
              <a:gd name="connsiteX77" fmla="*/ 1636075 w 1636075"/>
              <a:gd name="connsiteY77" fmla="*/ 1085850 h 4420063"/>
              <a:gd name="connsiteX78" fmla="*/ 1626550 w 1636075"/>
              <a:gd name="connsiteY78" fmla="*/ 1247775 h 4420063"/>
              <a:gd name="connsiteX79" fmla="*/ 1617025 w 1636075"/>
              <a:gd name="connsiteY79" fmla="*/ 1285875 h 4420063"/>
              <a:gd name="connsiteX80" fmla="*/ 1607500 w 1636075"/>
              <a:gd name="connsiteY80" fmla="*/ 1390650 h 4420063"/>
              <a:gd name="connsiteX81" fmla="*/ 1597975 w 1636075"/>
              <a:gd name="connsiteY81" fmla="*/ 1695450 h 4420063"/>
              <a:gd name="connsiteX82" fmla="*/ 1588450 w 1636075"/>
              <a:gd name="connsiteY82" fmla="*/ 1724025 h 4420063"/>
              <a:gd name="connsiteX83" fmla="*/ 1540825 w 1636075"/>
              <a:gd name="connsiteY83" fmla="*/ 1790700 h 4420063"/>
              <a:gd name="connsiteX84" fmla="*/ 1464625 w 1636075"/>
              <a:gd name="connsiteY84" fmla="*/ 1857375 h 4420063"/>
              <a:gd name="connsiteX85" fmla="*/ 1502725 w 1636075"/>
              <a:gd name="connsiteY85" fmla="*/ 1866900 h 4420063"/>
              <a:gd name="connsiteX86" fmla="*/ 1559875 w 1636075"/>
              <a:gd name="connsiteY86" fmla="*/ 1885950 h 4420063"/>
              <a:gd name="connsiteX87" fmla="*/ 1521775 w 1636075"/>
              <a:gd name="connsiteY87" fmla="*/ 1952625 h 4420063"/>
              <a:gd name="connsiteX88" fmla="*/ 1255075 w 1636075"/>
              <a:gd name="connsiteY88" fmla="*/ 1990725 h 4420063"/>
              <a:gd name="connsiteX89" fmla="*/ 1178875 w 1636075"/>
              <a:gd name="connsiteY89" fmla="*/ 1952625 h 4420063"/>
              <a:gd name="connsiteX90" fmla="*/ 1083625 w 1636075"/>
              <a:gd name="connsiteY90" fmla="*/ 1981200 h 4420063"/>
              <a:gd name="connsiteX91" fmla="*/ 1055050 w 1636075"/>
              <a:gd name="connsiteY91" fmla="*/ 2000250 h 4420063"/>
              <a:gd name="connsiteX92" fmla="*/ 997900 w 1636075"/>
              <a:gd name="connsiteY92" fmla="*/ 2066925 h 4420063"/>
              <a:gd name="connsiteX93" fmla="*/ 978850 w 1636075"/>
              <a:gd name="connsiteY93" fmla="*/ 2095500 h 4420063"/>
              <a:gd name="connsiteX94" fmla="*/ 931225 w 1636075"/>
              <a:gd name="connsiteY94" fmla="*/ 2171700 h 4420063"/>
              <a:gd name="connsiteX95" fmla="*/ 893125 w 1636075"/>
              <a:gd name="connsiteY95" fmla="*/ 2257425 h 4420063"/>
              <a:gd name="connsiteX96" fmla="*/ 864550 w 1636075"/>
              <a:gd name="connsiteY96" fmla="*/ 2352675 h 4420063"/>
              <a:gd name="connsiteX97" fmla="*/ 855025 w 1636075"/>
              <a:gd name="connsiteY97" fmla="*/ 2381250 h 4420063"/>
              <a:gd name="connsiteX98" fmla="*/ 845500 w 1636075"/>
              <a:gd name="connsiteY98" fmla="*/ 2505075 h 4420063"/>
              <a:gd name="connsiteX99" fmla="*/ 826450 w 1636075"/>
              <a:gd name="connsiteY99" fmla="*/ 2581275 h 4420063"/>
              <a:gd name="connsiteX100" fmla="*/ 816925 w 1636075"/>
              <a:gd name="connsiteY100" fmla="*/ 2628900 h 4420063"/>
              <a:gd name="connsiteX101" fmla="*/ 807400 w 1636075"/>
              <a:gd name="connsiteY101" fmla="*/ 2886075 h 4420063"/>
              <a:gd name="connsiteX102" fmla="*/ 788350 w 1636075"/>
              <a:gd name="connsiteY102" fmla="*/ 2943225 h 4420063"/>
              <a:gd name="connsiteX103" fmla="*/ 769300 w 1636075"/>
              <a:gd name="connsiteY103" fmla="*/ 2971800 h 4420063"/>
              <a:gd name="connsiteX104" fmla="*/ 731200 w 1636075"/>
              <a:gd name="connsiteY104" fmla="*/ 3076575 h 4420063"/>
              <a:gd name="connsiteX105" fmla="*/ 721675 w 1636075"/>
              <a:gd name="connsiteY105" fmla="*/ 3124200 h 4420063"/>
              <a:gd name="connsiteX106" fmla="*/ 712150 w 1636075"/>
              <a:gd name="connsiteY106" fmla="*/ 3162300 h 4420063"/>
              <a:gd name="connsiteX107" fmla="*/ 740725 w 1636075"/>
              <a:gd name="connsiteY107" fmla="*/ 3219450 h 4420063"/>
              <a:gd name="connsiteX108" fmla="*/ 750250 w 1636075"/>
              <a:gd name="connsiteY108" fmla="*/ 3257550 h 4420063"/>
              <a:gd name="connsiteX109" fmla="*/ 797875 w 1636075"/>
              <a:gd name="connsiteY109" fmla="*/ 3390900 h 4420063"/>
              <a:gd name="connsiteX110" fmla="*/ 835975 w 1636075"/>
              <a:gd name="connsiteY110" fmla="*/ 3409950 h 4420063"/>
              <a:gd name="connsiteX111" fmla="*/ 864550 w 1636075"/>
              <a:gd name="connsiteY111" fmla="*/ 3495675 h 4420063"/>
              <a:gd name="connsiteX112" fmla="*/ 835975 w 1636075"/>
              <a:gd name="connsiteY112" fmla="*/ 3562350 h 4420063"/>
              <a:gd name="connsiteX113" fmla="*/ 921700 w 1636075"/>
              <a:gd name="connsiteY113" fmla="*/ 3524250 h 4420063"/>
              <a:gd name="connsiteX114" fmla="*/ 959800 w 1636075"/>
              <a:gd name="connsiteY114" fmla="*/ 3676650 h 4420063"/>
              <a:gd name="connsiteX115" fmla="*/ 950275 w 1636075"/>
              <a:gd name="connsiteY115" fmla="*/ 3600450 h 4420063"/>
              <a:gd name="connsiteX116" fmla="*/ 1016950 w 1636075"/>
              <a:gd name="connsiteY116" fmla="*/ 3838575 h 4420063"/>
              <a:gd name="connsiteX117" fmla="*/ 997900 w 1636075"/>
              <a:gd name="connsiteY117" fmla="*/ 3762375 h 4420063"/>
              <a:gd name="connsiteX118" fmla="*/ 931225 w 1636075"/>
              <a:gd name="connsiteY118" fmla="*/ 3829050 h 4420063"/>
              <a:gd name="connsiteX119" fmla="*/ 959800 w 1636075"/>
              <a:gd name="connsiteY119" fmla="*/ 3886200 h 4420063"/>
              <a:gd name="connsiteX120" fmla="*/ 978850 w 1636075"/>
              <a:gd name="connsiteY120" fmla="*/ 3943350 h 4420063"/>
              <a:gd name="connsiteX121" fmla="*/ 988375 w 1636075"/>
              <a:gd name="connsiteY121" fmla="*/ 3971925 h 4420063"/>
              <a:gd name="connsiteX122" fmla="*/ 1007425 w 1636075"/>
              <a:gd name="connsiteY122" fmla="*/ 4000500 h 4420063"/>
              <a:gd name="connsiteX123" fmla="*/ 978850 w 1636075"/>
              <a:gd name="connsiteY123" fmla="*/ 3943350 h 4420063"/>
              <a:gd name="connsiteX124" fmla="*/ 969325 w 1636075"/>
              <a:gd name="connsiteY124" fmla="*/ 3895725 h 4420063"/>
              <a:gd name="connsiteX125" fmla="*/ 912175 w 1636075"/>
              <a:gd name="connsiteY125" fmla="*/ 3886200 h 4420063"/>
              <a:gd name="connsiteX126" fmla="*/ 893125 w 1636075"/>
              <a:gd name="connsiteY126" fmla="*/ 3829050 h 4420063"/>
              <a:gd name="connsiteX127" fmla="*/ 902650 w 1636075"/>
              <a:gd name="connsiteY127" fmla="*/ 3857625 h 4420063"/>
              <a:gd name="connsiteX128" fmla="*/ 1026475 w 1636075"/>
              <a:gd name="connsiteY128" fmla="*/ 3981450 h 4420063"/>
              <a:gd name="connsiteX129" fmla="*/ 969325 w 1636075"/>
              <a:gd name="connsiteY129" fmla="*/ 4010025 h 4420063"/>
              <a:gd name="connsiteX130" fmla="*/ 978850 w 1636075"/>
              <a:gd name="connsiteY130" fmla="*/ 4038600 h 4420063"/>
              <a:gd name="connsiteX131" fmla="*/ 1007425 w 1636075"/>
              <a:gd name="connsiteY131" fmla="*/ 4095750 h 4420063"/>
              <a:gd name="connsiteX132" fmla="*/ 1016950 w 1636075"/>
              <a:gd name="connsiteY132" fmla="*/ 4152900 h 4420063"/>
              <a:gd name="connsiteX133" fmla="*/ 1036000 w 1636075"/>
              <a:gd name="connsiteY133" fmla="*/ 4210050 h 4420063"/>
              <a:gd name="connsiteX134" fmla="*/ 1045525 w 1636075"/>
              <a:gd name="connsiteY134" fmla="*/ 4381500 h 4420063"/>
              <a:gd name="connsiteX135" fmla="*/ 1036000 w 1636075"/>
              <a:gd name="connsiteY135" fmla="*/ 4419600 h 4420063"/>
              <a:gd name="connsiteX136" fmla="*/ 950275 w 1636075"/>
              <a:gd name="connsiteY136" fmla="*/ 4391025 h 4420063"/>
              <a:gd name="connsiteX137" fmla="*/ 807400 w 1636075"/>
              <a:gd name="connsiteY137" fmla="*/ 4371975 h 4420063"/>
              <a:gd name="connsiteX138" fmla="*/ 740725 w 1636075"/>
              <a:gd name="connsiteY138" fmla="*/ 4352925 h 4420063"/>
              <a:gd name="connsiteX139" fmla="*/ 702625 w 1636075"/>
              <a:gd name="connsiteY139" fmla="*/ 4333875 h 4420063"/>
              <a:gd name="connsiteX140" fmla="*/ 674050 w 1636075"/>
              <a:gd name="connsiteY140" fmla="*/ 4324350 h 4420063"/>
              <a:gd name="connsiteX141" fmla="*/ 626425 w 1636075"/>
              <a:gd name="connsiteY141" fmla="*/ 4305300 h 4420063"/>
              <a:gd name="connsiteX142" fmla="*/ 569275 w 1636075"/>
              <a:gd name="connsiteY142" fmla="*/ 4286250 h 4420063"/>
              <a:gd name="connsiteX143" fmla="*/ 502600 w 1636075"/>
              <a:gd name="connsiteY143" fmla="*/ 4248150 h 4420063"/>
              <a:gd name="connsiteX144" fmla="*/ 474025 w 1636075"/>
              <a:gd name="connsiteY144" fmla="*/ 4238625 h 4420063"/>
              <a:gd name="connsiteX145" fmla="*/ 407350 w 1636075"/>
              <a:gd name="connsiteY145" fmla="*/ 4229100 h 4420063"/>
              <a:gd name="connsiteX146" fmla="*/ 254950 w 1636075"/>
              <a:gd name="connsiteY146" fmla="*/ 4238625 h 4420063"/>
              <a:gd name="connsiteX147" fmla="*/ 226375 w 1636075"/>
              <a:gd name="connsiteY147" fmla="*/ 4248150 h 4420063"/>
              <a:gd name="connsiteX148" fmla="*/ 112075 w 1636075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93044 w 1636094"/>
              <a:gd name="connsiteY16" fmla="*/ 3257550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07419 w 1636094"/>
              <a:gd name="connsiteY101" fmla="*/ 28860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931244 w 1636094"/>
              <a:gd name="connsiteY118" fmla="*/ 3829050 h 4420063"/>
              <a:gd name="connsiteX119" fmla="*/ 959819 w 1636094"/>
              <a:gd name="connsiteY119" fmla="*/ 3886200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12194 w 1636094"/>
              <a:gd name="connsiteY125" fmla="*/ 3886200 h 4420063"/>
              <a:gd name="connsiteX126" fmla="*/ 893144 w 1636094"/>
              <a:gd name="connsiteY126" fmla="*/ 3829050 h 4420063"/>
              <a:gd name="connsiteX127" fmla="*/ 902669 w 1636094"/>
              <a:gd name="connsiteY127" fmla="*/ 3857625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254969 w 1636094"/>
              <a:gd name="connsiteY146" fmla="*/ 4238625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07419 w 1636094"/>
              <a:gd name="connsiteY101" fmla="*/ 28860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931244 w 1636094"/>
              <a:gd name="connsiteY118" fmla="*/ 3829050 h 4420063"/>
              <a:gd name="connsiteX119" fmla="*/ 959819 w 1636094"/>
              <a:gd name="connsiteY119" fmla="*/ 3886200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12194 w 1636094"/>
              <a:gd name="connsiteY125" fmla="*/ 3886200 h 4420063"/>
              <a:gd name="connsiteX126" fmla="*/ 893144 w 1636094"/>
              <a:gd name="connsiteY126" fmla="*/ 3829050 h 4420063"/>
              <a:gd name="connsiteX127" fmla="*/ 902669 w 1636094"/>
              <a:gd name="connsiteY127" fmla="*/ 3857625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254969 w 1636094"/>
              <a:gd name="connsiteY146" fmla="*/ 4238625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07419 w 1636094"/>
              <a:gd name="connsiteY101" fmla="*/ 28860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931244 w 1636094"/>
              <a:gd name="connsiteY118" fmla="*/ 3829050 h 4420063"/>
              <a:gd name="connsiteX119" fmla="*/ 959819 w 1636094"/>
              <a:gd name="connsiteY119" fmla="*/ 3886200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12194 w 1636094"/>
              <a:gd name="connsiteY125" fmla="*/ 3886200 h 4420063"/>
              <a:gd name="connsiteX126" fmla="*/ 893144 w 1636094"/>
              <a:gd name="connsiteY126" fmla="*/ 3829050 h 4420063"/>
              <a:gd name="connsiteX127" fmla="*/ 902669 w 1636094"/>
              <a:gd name="connsiteY127" fmla="*/ 3857625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283544 w 1636094"/>
              <a:gd name="connsiteY146" fmla="*/ 426720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07419 w 1636094"/>
              <a:gd name="connsiteY101" fmla="*/ 28860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931244 w 1636094"/>
              <a:gd name="connsiteY118" fmla="*/ 3829050 h 4420063"/>
              <a:gd name="connsiteX119" fmla="*/ 959819 w 1636094"/>
              <a:gd name="connsiteY119" fmla="*/ 3886200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12194 w 1636094"/>
              <a:gd name="connsiteY125" fmla="*/ 3886200 h 4420063"/>
              <a:gd name="connsiteX126" fmla="*/ 893144 w 1636094"/>
              <a:gd name="connsiteY126" fmla="*/ 3829050 h 4420063"/>
              <a:gd name="connsiteX127" fmla="*/ 902669 w 1636094"/>
              <a:gd name="connsiteY127" fmla="*/ 3857625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6720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07419 w 1636094"/>
              <a:gd name="connsiteY101" fmla="*/ 28860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931244 w 1636094"/>
              <a:gd name="connsiteY118" fmla="*/ 3829050 h 4420063"/>
              <a:gd name="connsiteX119" fmla="*/ 959819 w 1636094"/>
              <a:gd name="connsiteY119" fmla="*/ 3886200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12194 w 1636094"/>
              <a:gd name="connsiteY125" fmla="*/ 3886200 h 4420063"/>
              <a:gd name="connsiteX126" fmla="*/ 893144 w 1636094"/>
              <a:gd name="connsiteY126" fmla="*/ 3829050 h 4420063"/>
              <a:gd name="connsiteX127" fmla="*/ 902669 w 1636094"/>
              <a:gd name="connsiteY127" fmla="*/ 3857625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35994 w 1636094"/>
              <a:gd name="connsiteY101" fmla="*/ 2876550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931244 w 1636094"/>
              <a:gd name="connsiteY118" fmla="*/ 3829050 h 4420063"/>
              <a:gd name="connsiteX119" fmla="*/ 959819 w 1636094"/>
              <a:gd name="connsiteY119" fmla="*/ 3886200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12194 w 1636094"/>
              <a:gd name="connsiteY125" fmla="*/ 3886200 h 4420063"/>
              <a:gd name="connsiteX126" fmla="*/ 893144 w 1636094"/>
              <a:gd name="connsiteY126" fmla="*/ 3829050 h 4420063"/>
              <a:gd name="connsiteX127" fmla="*/ 902669 w 1636094"/>
              <a:gd name="connsiteY127" fmla="*/ 3857625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931244 w 1636094"/>
              <a:gd name="connsiteY118" fmla="*/ 3829050 h 4420063"/>
              <a:gd name="connsiteX119" fmla="*/ 959819 w 1636094"/>
              <a:gd name="connsiteY119" fmla="*/ 3886200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12194 w 1636094"/>
              <a:gd name="connsiteY125" fmla="*/ 3886200 h 4420063"/>
              <a:gd name="connsiteX126" fmla="*/ 893144 w 1636094"/>
              <a:gd name="connsiteY126" fmla="*/ 3829050 h 4420063"/>
              <a:gd name="connsiteX127" fmla="*/ 902669 w 1636094"/>
              <a:gd name="connsiteY127" fmla="*/ 3857625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931244 w 1636094"/>
              <a:gd name="connsiteY118" fmla="*/ 3829050 h 4420063"/>
              <a:gd name="connsiteX119" fmla="*/ 959819 w 1636094"/>
              <a:gd name="connsiteY119" fmla="*/ 3886200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12194 w 1636094"/>
              <a:gd name="connsiteY125" fmla="*/ 3886200 h 4420063"/>
              <a:gd name="connsiteX126" fmla="*/ 893144 w 1636094"/>
              <a:gd name="connsiteY126" fmla="*/ 3829050 h 4420063"/>
              <a:gd name="connsiteX127" fmla="*/ 1055069 w 1636094"/>
              <a:gd name="connsiteY127" fmla="*/ 4000500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931244 w 1636094"/>
              <a:gd name="connsiteY118" fmla="*/ 3829050 h 4420063"/>
              <a:gd name="connsiteX119" fmla="*/ 959819 w 1636094"/>
              <a:gd name="connsiteY119" fmla="*/ 3886200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12194 w 1636094"/>
              <a:gd name="connsiteY125" fmla="*/ 3886200 h 4420063"/>
              <a:gd name="connsiteX126" fmla="*/ 1074119 w 1636094"/>
              <a:gd name="connsiteY126" fmla="*/ 3990975 h 4420063"/>
              <a:gd name="connsiteX127" fmla="*/ 1055069 w 1636094"/>
              <a:gd name="connsiteY127" fmla="*/ 4000500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931244 w 1636094"/>
              <a:gd name="connsiteY118" fmla="*/ 3829050 h 4420063"/>
              <a:gd name="connsiteX119" fmla="*/ 959819 w 1636094"/>
              <a:gd name="connsiteY119" fmla="*/ 3886200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50294 w 1636094"/>
              <a:gd name="connsiteY125" fmla="*/ 3943350 h 4420063"/>
              <a:gd name="connsiteX126" fmla="*/ 1074119 w 1636094"/>
              <a:gd name="connsiteY126" fmla="*/ 3990975 h 4420063"/>
              <a:gd name="connsiteX127" fmla="*/ 1055069 w 1636094"/>
              <a:gd name="connsiteY127" fmla="*/ 4000500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931244 w 1636094"/>
              <a:gd name="connsiteY118" fmla="*/ 3829050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50294 w 1636094"/>
              <a:gd name="connsiteY125" fmla="*/ 3943350 h 4420063"/>
              <a:gd name="connsiteX126" fmla="*/ 1074119 w 1636094"/>
              <a:gd name="connsiteY126" fmla="*/ 3990975 h 4420063"/>
              <a:gd name="connsiteX127" fmla="*/ 1055069 w 1636094"/>
              <a:gd name="connsiteY127" fmla="*/ 4000500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35994 w 1636094"/>
              <a:gd name="connsiteY112" fmla="*/ 3562350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50294 w 1636094"/>
              <a:gd name="connsiteY125" fmla="*/ 3943350 h 4420063"/>
              <a:gd name="connsiteX126" fmla="*/ 1074119 w 1636094"/>
              <a:gd name="connsiteY126" fmla="*/ 3990975 h 4420063"/>
              <a:gd name="connsiteX127" fmla="*/ 1055069 w 1636094"/>
              <a:gd name="connsiteY127" fmla="*/ 4000500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50294 w 1636094"/>
              <a:gd name="connsiteY125" fmla="*/ 3943350 h 4420063"/>
              <a:gd name="connsiteX126" fmla="*/ 1074119 w 1636094"/>
              <a:gd name="connsiteY126" fmla="*/ 3990975 h 4420063"/>
              <a:gd name="connsiteX127" fmla="*/ 1055069 w 1636094"/>
              <a:gd name="connsiteY127" fmla="*/ 4000500 h 4420063"/>
              <a:gd name="connsiteX128" fmla="*/ 1026494 w 1636094"/>
              <a:gd name="connsiteY128" fmla="*/ 3981450 h 4420063"/>
              <a:gd name="connsiteX129" fmla="*/ 969344 w 1636094"/>
              <a:gd name="connsiteY129" fmla="*/ 4010025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950294 w 1636094"/>
              <a:gd name="connsiteY125" fmla="*/ 3943350 h 4420063"/>
              <a:gd name="connsiteX126" fmla="*/ 1074119 w 1636094"/>
              <a:gd name="connsiteY126" fmla="*/ 3990975 h 4420063"/>
              <a:gd name="connsiteX127" fmla="*/ 1055069 w 1636094"/>
              <a:gd name="connsiteY127" fmla="*/ 4000500 h 4420063"/>
              <a:gd name="connsiteX128" fmla="*/ 1026494 w 1636094"/>
              <a:gd name="connsiteY128" fmla="*/ 3981450 h 4420063"/>
              <a:gd name="connsiteX129" fmla="*/ 1016969 w 1636094"/>
              <a:gd name="connsiteY129" fmla="*/ 4019550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1007444 w 1636094"/>
              <a:gd name="connsiteY125" fmla="*/ 3962400 h 4420063"/>
              <a:gd name="connsiteX126" fmla="*/ 1074119 w 1636094"/>
              <a:gd name="connsiteY126" fmla="*/ 3990975 h 4420063"/>
              <a:gd name="connsiteX127" fmla="*/ 1055069 w 1636094"/>
              <a:gd name="connsiteY127" fmla="*/ 4000500 h 4420063"/>
              <a:gd name="connsiteX128" fmla="*/ 1026494 w 1636094"/>
              <a:gd name="connsiteY128" fmla="*/ 3981450 h 4420063"/>
              <a:gd name="connsiteX129" fmla="*/ 1016969 w 1636094"/>
              <a:gd name="connsiteY129" fmla="*/ 4019550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1007444 w 1636094"/>
              <a:gd name="connsiteY125" fmla="*/ 3962400 h 4420063"/>
              <a:gd name="connsiteX126" fmla="*/ 1074119 w 1636094"/>
              <a:gd name="connsiteY126" fmla="*/ 3990975 h 4420063"/>
              <a:gd name="connsiteX127" fmla="*/ 1055069 w 1636094"/>
              <a:gd name="connsiteY127" fmla="*/ 4000500 h 4420063"/>
              <a:gd name="connsiteX128" fmla="*/ 1026494 w 1636094"/>
              <a:gd name="connsiteY128" fmla="*/ 3981450 h 4420063"/>
              <a:gd name="connsiteX129" fmla="*/ 1016969 w 1636094"/>
              <a:gd name="connsiteY129" fmla="*/ 4019550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1055069 w 1636094"/>
              <a:gd name="connsiteY125" fmla="*/ 3952875 h 4420063"/>
              <a:gd name="connsiteX126" fmla="*/ 1074119 w 1636094"/>
              <a:gd name="connsiteY126" fmla="*/ 3990975 h 4420063"/>
              <a:gd name="connsiteX127" fmla="*/ 1055069 w 1636094"/>
              <a:gd name="connsiteY127" fmla="*/ 4000500 h 4420063"/>
              <a:gd name="connsiteX128" fmla="*/ 1026494 w 1636094"/>
              <a:gd name="connsiteY128" fmla="*/ 3981450 h 4420063"/>
              <a:gd name="connsiteX129" fmla="*/ 1016969 w 1636094"/>
              <a:gd name="connsiteY129" fmla="*/ 4019550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1055069 w 1636094"/>
              <a:gd name="connsiteY125" fmla="*/ 3952875 h 4420063"/>
              <a:gd name="connsiteX126" fmla="*/ 1074119 w 1636094"/>
              <a:gd name="connsiteY126" fmla="*/ 3990975 h 4420063"/>
              <a:gd name="connsiteX127" fmla="*/ 1055069 w 1636094"/>
              <a:gd name="connsiteY127" fmla="*/ 4000500 h 4420063"/>
              <a:gd name="connsiteX128" fmla="*/ 978869 w 1636094"/>
              <a:gd name="connsiteY128" fmla="*/ 3943350 h 4420063"/>
              <a:gd name="connsiteX129" fmla="*/ 1016969 w 1636094"/>
              <a:gd name="connsiteY129" fmla="*/ 4019550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1055069 w 1636094"/>
              <a:gd name="connsiteY125" fmla="*/ 3952875 h 4420063"/>
              <a:gd name="connsiteX126" fmla="*/ 1074119 w 1636094"/>
              <a:gd name="connsiteY126" fmla="*/ 3990975 h 4420063"/>
              <a:gd name="connsiteX127" fmla="*/ 969344 w 1636094"/>
              <a:gd name="connsiteY127" fmla="*/ 3981450 h 4420063"/>
              <a:gd name="connsiteX128" fmla="*/ 978869 w 1636094"/>
              <a:gd name="connsiteY128" fmla="*/ 3943350 h 4420063"/>
              <a:gd name="connsiteX129" fmla="*/ 1016969 w 1636094"/>
              <a:gd name="connsiteY129" fmla="*/ 4019550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1055069 w 1636094"/>
              <a:gd name="connsiteY125" fmla="*/ 3952875 h 4420063"/>
              <a:gd name="connsiteX126" fmla="*/ 1036019 w 1636094"/>
              <a:gd name="connsiteY126" fmla="*/ 3990975 h 4420063"/>
              <a:gd name="connsiteX127" fmla="*/ 969344 w 1636094"/>
              <a:gd name="connsiteY127" fmla="*/ 3981450 h 4420063"/>
              <a:gd name="connsiteX128" fmla="*/ 978869 w 1636094"/>
              <a:gd name="connsiteY128" fmla="*/ 3943350 h 4420063"/>
              <a:gd name="connsiteX129" fmla="*/ 1016969 w 1636094"/>
              <a:gd name="connsiteY129" fmla="*/ 4019550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969344 w 1636094"/>
              <a:gd name="connsiteY127" fmla="*/ 3981450 h 4420063"/>
              <a:gd name="connsiteX128" fmla="*/ 978869 w 1636094"/>
              <a:gd name="connsiteY128" fmla="*/ 3943350 h 4420063"/>
              <a:gd name="connsiteX129" fmla="*/ 1016969 w 1636094"/>
              <a:gd name="connsiteY129" fmla="*/ 4019550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969344 w 1636094"/>
              <a:gd name="connsiteY127" fmla="*/ 3981450 h 4420063"/>
              <a:gd name="connsiteX128" fmla="*/ 978869 w 1636094"/>
              <a:gd name="connsiteY128" fmla="*/ 3943350 h 4420063"/>
              <a:gd name="connsiteX129" fmla="*/ 969344 w 1636094"/>
              <a:gd name="connsiteY129" fmla="*/ 3981450 h 4420063"/>
              <a:gd name="connsiteX130" fmla="*/ 978869 w 1636094"/>
              <a:gd name="connsiteY130" fmla="*/ 4038600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969344 w 1636094"/>
              <a:gd name="connsiteY127" fmla="*/ 3981450 h 4420063"/>
              <a:gd name="connsiteX128" fmla="*/ 978869 w 1636094"/>
              <a:gd name="connsiteY128" fmla="*/ 3943350 h 4420063"/>
              <a:gd name="connsiteX129" fmla="*/ 969344 w 1636094"/>
              <a:gd name="connsiteY129" fmla="*/ 3981450 h 4420063"/>
              <a:gd name="connsiteX130" fmla="*/ 1026494 w 1636094"/>
              <a:gd name="connsiteY130" fmla="*/ 4067175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969344 w 1636094"/>
              <a:gd name="connsiteY124" fmla="*/ 3895725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969344 w 1636094"/>
              <a:gd name="connsiteY127" fmla="*/ 3981450 h 4420063"/>
              <a:gd name="connsiteX128" fmla="*/ 1045544 w 1636094"/>
              <a:gd name="connsiteY128" fmla="*/ 3962400 h 4420063"/>
              <a:gd name="connsiteX129" fmla="*/ 969344 w 1636094"/>
              <a:gd name="connsiteY129" fmla="*/ 3981450 h 4420063"/>
              <a:gd name="connsiteX130" fmla="*/ 1026494 w 1636094"/>
              <a:gd name="connsiteY130" fmla="*/ 4067175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1026494 w 1636094"/>
              <a:gd name="connsiteY124" fmla="*/ 3886200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969344 w 1636094"/>
              <a:gd name="connsiteY127" fmla="*/ 3981450 h 4420063"/>
              <a:gd name="connsiteX128" fmla="*/ 1045544 w 1636094"/>
              <a:gd name="connsiteY128" fmla="*/ 3962400 h 4420063"/>
              <a:gd name="connsiteX129" fmla="*/ 969344 w 1636094"/>
              <a:gd name="connsiteY129" fmla="*/ 3981450 h 4420063"/>
              <a:gd name="connsiteX130" fmla="*/ 1026494 w 1636094"/>
              <a:gd name="connsiteY130" fmla="*/ 4067175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1026494 w 1636094"/>
              <a:gd name="connsiteY124" fmla="*/ 3886200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969344 w 1636094"/>
              <a:gd name="connsiteY127" fmla="*/ 3981450 h 4420063"/>
              <a:gd name="connsiteX128" fmla="*/ 1045544 w 1636094"/>
              <a:gd name="connsiteY128" fmla="*/ 3962400 h 4420063"/>
              <a:gd name="connsiteX129" fmla="*/ 1036019 w 1636094"/>
              <a:gd name="connsiteY129" fmla="*/ 4000500 h 4420063"/>
              <a:gd name="connsiteX130" fmla="*/ 1026494 w 1636094"/>
              <a:gd name="connsiteY130" fmla="*/ 4067175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1026494 w 1636094"/>
              <a:gd name="connsiteY124" fmla="*/ 3886200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969344 w 1636094"/>
              <a:gd name="connsiteY127" fmla="*/ 3981450 h 4420063"/>
              <a:gd name="connsiteX128" fmla="*/ 1045544 w 1636094"/>
              <a:gd name="connsiteY128" fmla="*/ 3962400 h 4420063"/>
              <a:gd name="connsiteX129" fmla="*/ 1093169 w 1636094"/>
              <a:gd name="connsiteY129" fmla="*/ 3971925 h 4420063"/>
              <a:gd name="connsiteX130" fmla="*/ 1026494 w 1636094"/>
              <a:gd name="connsiteY130" fmla="*/ 4067175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1026494 w 1636094"/>
              <a:gd name="connsiteY124" fmla="*/ 3886200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1036019 w 1636094"/>
              <a:gd name="connsiteY127" fmla="*/ 3971925 h 4420063"/>
              <a:gd name="connsiteX128" fmla="*/ 1045544 w 1636094"/>
              <a:gd name="connsiteY128" fmla="*/ 3962400 h 4420063"/>
              <a:gd name="connsiteX129" fmla="*/ 1093169 w 1636094"/>
              <a:gd name="connsiteY129" fmla="*/ 3971925 h 4420063"/>
              <a:gd name="connsiteX130" fmla="*/ 1026494 w 1636094"/>
              <a:gd name="connsiteY130" fmla="*/ 4067175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1026494 w 1636094"/>
              <a:gd name="connsiteY124" fmla="*/ 3886200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1074119 w 1636094"/>
              <a:gd name="connsiteY127" fmla="*/ 3914775 h 4420063"/>
              <a:gd name="connsiteX128" fmla="*/ 1045544 w 1636094"/>
              <a:gd name="connsiteY128" fmla="*/ 3962400 h 4420063"/>
              <a:gd name="connsiteX129" fmla="*/ 1093169 w 1636094"/>
              <a:gd name="connsiteY129" fmla="*/ 3971925 h 4420063"/>
              <a:gd name="connsiteX130" fmla="*/ 1026494 w 1636094"/>
              <a:gd name="connsiteY130" fmla="*/ 4067175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1026494 w 1636094"/>
              <a:gd name="connsiteY124" fmla="*/ 3886200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1074119 w 1636094"/>
              <a:gd name="connsiteY127" fmla="*/ 3914775 h 4420063"/>
              <a:gd name="connsiteX128" fmla="*/ 1045544 w 1636094"/>
              <a:gd name="connsiteY128" fmla="*/ 3962400 h 4420063"/>
              <a:gd name="connsiteX129" fmla="*/ 1036019 w 1636094"/>
              <a:gd name="connsiteY129" fmla="*/ 3971925 h 4420063"/>
              <a:gd name="connsiteX130" fmla="*/ 1026494 w 1636094"/>
              <a:gd name="connsiteY130" fmla="*/ 4067175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1026494 w 1636094"/>
              <a:gd name="connsiteY124" fmla="*/ 3886200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1074119 w 1636094"/>
              <a:gd name="connsiteY127" fmla="*/ 3914775 h 4420063"/>
              <a:gd name="connsiteX128" fmla="*/ 1045544 w 1636094"/>
              <a:gd name="connsiteY128" fmla="*/ 3962400 h 4420063"/>
              <a:gd name="connsiteX129" fmla="*/ 997919 w 1636094"/>
              <a:gd name="connsiteY129" fmla="*/ 3981450 h 4420063"/>
              <a:gd name="connsiteX130" fmla="*/ 1026494 w 1636094"/>
              <a:gd name="connsiteY130" fmla="*/ 4067175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  <a:gd name="connsiteX0" fmla="*/ 112094 w 1636094"/>
              <a:gd name="connsiteY0" fmla="*/ 4229100 h 4420063"/>
              <a:gd name="connsiteX1" fmla="*/ 112094 w 1636094"/>
              <a:gd name="connsiteY1" fmla="*/ 4229100 h 4420063"/>
              <a:gd name="connsiteX2" fmla="*/ 54944 w 1636094"/>
              <a:gd name="connsiteY2" fmla="*/ 4133850 h 4420063"/>
              <a:gd name="connsiteX3" fmla="*/ 64469 w 1636094"/>
              <a:gd name="connsiteY3" fmla="*/ 3981450 h 4420063"/>
              <a:gd name="connsiteX4" fmla="*/ 83519 w 1636094"/>
              <a:gd name="connsiteY4" fmla="*/ 3952875 h 4420063"/>
              <a:gd name="connsiteX5" fmla="*/ 93044 w 1636094"/>
              <a:gd name="connsiteY5" fmla="*/ 3924300 h 4420063"/>
              <a:gd name="connsiteX6" fmla="*/ 102569 w 1636094"/>
              <a:gd name="connsiteY6" fmla="*/ 3867150 h 4420063"/>
              <a:gd name="connsiteX7" fmla="*/ 112094 w 1636094"/>
              <a:gd name="connsiteY7" fmla="*/ 3829050 h 4420063"/>
              <a:gd name="connsiteX8" fmla="*/ 35894 w 1636094"/>
              <a:gd name="connsiteY8" fmla="*/ 3819525 h 4420063"/>
              <a:gd name="connsiteX9" fmla="*/ 64469 w 1636094"/>
              <a:gd name="connsiteY9" fmla="*/ 3810000 h 4420063"/>
              <a:gd name="connsiteX10" fmla="*/ 83519 w 1636094"/>
              <a:gd name="connsiteY10" fmla="*/ 3752850 h 4420063"/>
              <a:gd name="connsiteX11" fmla="*/ 93044 w 1636094"/>
              <a:gd name="connsiteY11" fmla="*/ 3724275 h 4420063"/>
              <a:gd name="connsiteX12" fmla="*/ 102569 w 1636094"/>
              <a:gd name="connsiteY12" fmla="*/ 3695700 h 4420063"/>
              <a:gd name="connsiteX13" fmla="*/ 93044 w 1636094"/>
              <a:gd name="connsiteY13" fmla="*/ 3600450 h 4420063"/>
              <a:gd name="connsiteX14" fmla="*/ 83519 w 1636094"/>
              <a:gd name="connsiteY14" fmla="*/ 3571875 h 4420063"/>
              <a:gd name="connsiteX15" fmla="*/ 93044 w 1636094"/>
              <a:gd name="connsiteY15" fmla="*/ 3438525 h 4420063"/>
              <a:gd name="connsiteX16" fmla="*/ 54944 w 1636094"/>
              <a:gd name="connsiteY16" fmla="*/ 3343275 h 4420063"/>
              <a:gd name="connsiteX17" fmla="*/ 41 w 1636094"/>
              <a:gd name="connsiteY17" fmla="*/ 3295538 h 4420063"/>
              <a:gd name="connsiteX18" fmla="*/ 45419 w 1636094"/>
              <a:gd name="connsiteY18" fmla="*/ 3133725 h 4420063"/>
              <a:gd name="connsiteX19" fmla="*/ 16844 w 1636094"/>
              <a:gd name="connsiteY19" fmla="*/ 3028950 h 4420063"/>
              <a:gd name="connsiteX20" fmla="*/ 83519 w 1636094"/>
              <a:gd name="connsiteY20" fmla="*/ 2886075 h 4420063"/>
              <a:gd name="connsiteX21" fmla="*/ 102569 w 1636094"/>
              <a:gd name="connsiteY21" fmla="*/ 2828925 h 4420063"/>
              <a:gd name="connsiteX22" fmla="*/ 121619 w 1636094"/>
              <a:gd name="connsiteY22" fmla="*/ 2733675 h 4420063"/>
              <a:gd name="connsiteX23" fmla="*/ 131144 w 1636094"/>
              <a:gd name="connsiteY23" fmla="*/ 2619375 h 4420063"/>
              <a:gd name="connsiteX24" fmla="*/ 150194 w 1636094"/>
              <a:gd name="connsiteY24" fmla="*/ 2562225 h 4420063"/>
              <a:gd name="connsiteX25" fmla="*/ 76241 w 1636094"/>
              <a:gd name="connsiteY25" fmla="*/ 2476388 h 4420063"/>
              <a:gd name="connsiteX26" fmla="*/ 140669 w 1636094"/>
              <a:gd name="connsiteY26" fmla="*/ 2314575 h 4420063"/>
              <a:gd name="connsiteX27" fmla="*/ 102569 w 1636094"/>
              <a:gd name="connsiteY27" fmla="*/ 2286000 h 4420063"/>
              <a:gd name="connsiteX28" fmla="*/ 140669 w 1636094"/>
              <a:gd name="connsiteY28" fmla="*/ 2162175 h 4420063"/>
              <a:gd name="connsiteX29" fmla="*/ 131144 w 1636094"/>
              <a:gd name="connsiteY29" fmla="*/ 2076450 h 4420063"/>
              <a:gd name="connsiteX30" fmla="*/ 121619 w 1636094"/>
              <a:gd name="connsiteY30" fmla="*/ 2038350 h 4420063"/>
              <a:gd name="connsiteX31" fmla="*/ 102569 w 1636094"/>
              <a:gd name="connsiteY31" fmla="*/ 1847850 h 4420063"/>
              <a:gd name="connsiteX32" fmla="*/ 112094 w 1636094"/>
              <a:gd name="connsiteY32" fmla="*/ 1695450 h 4420063"/>
              <a:gd name="connsiteX33" fmla="*/ 140669 w 1636094"/>
              <a:gd name="connsiteY33" fmla="*/ 1600200 h 4420063"/>
              <a:gd name="connsiteX34" fmla="*/ 159719 w 1636094"/>
              <a:gd name="connsiteY34" fmla="*/ 1524000 h 4420063"/>
              <a:gd name="connsiteX35" fmla="*/ 216869 w 1636094"/>
              <a:gd name="connsiteY35" fmla="*/ 1495425 h 4420063"/>
              <a:gd name="connsiteX36" fmla="*/ 226394 w 1636094"/>
              <a:gd name="connsiteY36" fmla="*/ 1238250 h 4420063"/>
              <a:gd name="connsiteX37" fmla="*/ 216869 w 1636094"/>
              <a:gd name="connsiteY37" fmla="*/ 942975 h 4420063"/>
              <a:gd name="connsiteX38" fmla="*/ 197819 w 1636094"/>
              <a:gd name="connsiteY38" fmla="*/ 885825 h 4420063"/>
              <a:gd name="connsiteX39" fmla="*/ 150194 w 1636094"/>
              <a:gd name="connsiteY39" fmla="*/ 828675 h 4420063"/>
              <a:gd name="connsiteX40" fmla="*/ 131144 w 1636094"/>
              <a:gd name="connsiteY40" fmla="*/ 762000 h 4420063"/>
              <a:gd name="connsiteX41" fmla="*/ 140669 w 1636094"/>
              <a:gd name="connsiteY41" fmla="*/ 628650 h 4420063"/>
              <a:gd name="connsiteX42" fmla="*/ 159719 w 1636094"/>
              <a:gd name="connsiteY42" fmla="*/ 600075 h 4420063"/>
              <a:gd name="connsiteX43" fmla="*/ 216869 w 1636094"/>
              <a:gd name="connsiteY43" fmla="*/ 552450 h 4420063"/>
              <a:gd name="connsiteX44" fmla="*/ 226394 w 1636094"/>
              <a:gd name="connsiteY44" fmla="*/ 523875 h 4420063"/>
              <a:gd name="connsiteX45" fmla="*/ 274019 w 1636094"/>
              <a:gd name="connsiteY45" fmla="*/ 466725 h 4420063"/>
              <a:gd name="connsiteX46" fmla="*/ 293069 w 1636094"/>
              <a:gd name="connsiteY46" fmla="*/ 409575 h 4420063"/>
              <a:gd name="connsiteX47" fmla="*/ 312119 w 1636094"/>
              <a:gd name="connsiteY47" fmla="*/ 381000 h 4420063"/>
              <a:gd name="connsiteX48" fmla="*/ 340694 w 1636094"/>
              <a:gd name="connsiteY48" fmla="*/ 323850 h 4420063"/>
              <a:gd name="connsiteX49" fmla="*/ 369269 w 1636094"/>
              <a:gd name="connsiteY49" fmla="*/ 314325 h 4420063"/>
              <a:gd name="connsiteX50" fmla="*/ 407369 w 1636094"/>
              <a:gd name="connsiteY50" fmla="*/ 247650 h 4420063"/>
              <a:gd name="connsiteX51" fmla="*/ 426419 w 1636094"/>
              <a:gd name="connsiteY51" fmla="*/ 219075 h 4420063"/>
              <a:gd name="connsiteX52" fmla="*/ 454994 w 1636094"/>
              <a:gd name="connsiteY52" fmla="*/ 200025 h 4420063"/>
              <a:gd name="connsiteX53" fmla="*/ 464519 w 1636094"/>
              <a:gd name="connsiteY53" fmla="*/ 171450 h 4420063"/>
              <a:gd name="connsiteX54" fmla="*/ 550244 w 1636094"/>
              <a:gd name="connsiteY54" fmla="*/ 133350 h 4420063"/>
              <a:gd name="connsiteX55" fmla="*/ 616919 w 1636094"/>
              <a:gd name="connsiteY55" fmla="*/ 104775 h 4420063"/>
              <a:gd name="connsiteX56" fmla="*/ 712169 w 1636094"/>
              <a:gd name="connsiteY56" fmla="*/ 76200 h 4420063"/>
              <a:gd name="connsiteX57" fmla="*/ 769319 w 1636094"/>
              <a:gd name="connsiteY57" fmla="*/ 47625 h 4420063"/>
              <a:gd name="connsiteX58" fmla="*/ 797894 w 1636094"/>
              <a:gd name="connsiteY58" fmla="*/ 28575 h 4420063"/>
              <a:gd name="connsiteX59" fmla="*/ 835994 w 1636094"/>
              <a:gd name="connsiteY59" fmla="*/ 19050 h 4420063"/>
              <a:gd name="connsiteX60" fmla="*/ 931244 w 1636094"/>
              <a:gd name="connsiteY60" fmla="*/ 0 h 4420063"/>
              <a:gd name="connsiteX61" fmla="*/ 1216994 w 1636094"/>
              <a:gd name="connsiteY61" fmla="*/ 28575 h 4420063"/>
              <a:gd name="connsiteX62" fmla="*/ 1245569 w 1636094"/>
              <a:gd name="connsiteY62" fmla="*/ 38100 h 4420063"/>
              <a:gd name="connsiteX63" fmla="*/ 1274144 w 1636094"/>
              <a:gd name="connsiteY63" fmla="*/ 47625 h 4420063"/>
              <a:gd name="connsiteX64" fmla="*/ 1369394 w 1636094"/>
              <a:gd name="connsiteY64" fmla="*/ 66675 h 4420063"/>
              <a:gd name="connsiteX65" fmla="*/ 1407494 w 1636094"/>
              <a:gd name="connsiteY65" fmla="*/ 85725 h 4420063"/>
              <a:gd name="connsiteX66" fmla="*/ 1464644 w 1636094"/>
              <a:gd name="connsiteY66" fmla="*/ 104775 h 4420063"/>
              <a:gd name="connsiteX67" fmla="*/ 1474169 w 1636094"/>
              <a:gd name="connsiteY67" fmla="*/ 200025 h 4420063"/>
              <a:gd name="connsiteX68" fmla="*/ 1493219 w 1636094"/>
              <a:gd name="connsiteY68" fmla="*/ 228600 h 4420063"/>
              <a:gd name="connsiteX69" fmla="*/ 1512269 w 1636094"/>
              <a:gd name="connsiteY69" fmla="*/ 285750 h 4420063"/>
              <a:gd name="connsiteX70" fmla="*/ 1521794 w 1636094"/>
              <a:gd name="connsiteY70" fmla="*/ 314325 h 4420063"/>
              <a:gd name="connsiteX71" fmla="*/ 1540844 w 1636094"/>
              <a:gd name="connsiteY71" fmla="*/ 342900 h 4420063"/>
              <a:gd name="connsiteX72" fmla="*/ 1559894 w 1636094"/>
              <a:gd name="connsiteY72" fmla="*/ 419100 h 4420063"/>
              <a:gd name="connsiteX73" fmla="*/ 1569419 w 1636094"/>
              <a:gd name="connsiteY73" fmla="*/ 457200 h 4420063"/>
              <a:gd name="connsiteX74" fmla="*/ 1578944 w 1636094"/>
              <a:gd name="connsiteY74" fmla="*/ 847725 h 4420063"/>
              <a:gd name="connsiteX75" fmla="*/ 1588469 w 1636094"/>
              <a:gd name="connsiteY75" fmla="*/ 876300 h 4420063"/>
              <a:gd name="connsiteX76" fmla="*/ 1617044 w 1636094"/>
              <a:gd name="connsiteY76" fmla="*/ 1028700 h 4420063"/>
              <a:gd name="connsiteX77" fmla="*/ 1636094 w 1636094"/>
              <a:gd name="connsiteY77" fmla="*/ 1085850 h 4420063"/>
              <a:gd name="connsiteX78" fmla="*/ 1626569 w 1636094"/>
              <a:gd name="connsiteY78" fmla="*/ 1247775 h 4420063"/>
              <a:gd name="connsiteX79" fmla="*/ 1617044 w 1636094"/>
              <a:gd name="connsiteY79" fmla="*/ 1285875 h 4420063"/>
              <a:gd name="connsiteX80" fmla="*/ 1607519 w 1636094"/>
              <a:gd name="connsiteY80" fmla="*/ 1390650 h 4420063"/>
              <a:gd name="connsiteX81" fmla="*/ 1597994 w 1636094"/>
              <a:gd name="connsiteY81" fmla="*/ 1695450 h 4420063"/>
              <a:gd name="connsiteX82" fmla="*/ 1588469 w 1636094"/>
              <a:gd name="connsiteY82" fmla="*/ 1724025 h 4420063"/>
              <a:gd name="connsiteX83" fmla="*/ 1540844 w 1636094"/>
              <a:gd name="connsiteY83" fmla="*/ 1790700 h 4420063"/>
              <a:gd name="connsiteX84" fmla="*/ 1464644 w 1636094"/>
              <a:gd name="connsiteY84" fmla="*/ 1857375 h 4420063"/>
              <a:gd name="connsiteX85" fmla="*/ 1502744 w 1636094"/>
              <a:gd name="connsiteY85" fmla="*/ 1866900 h 4420063"/>
              <a:gd name="connsiteX86" fmla="*/ 1559894 w 1636094"/>
              <a:gd name="connsiteY86" fmla="*/ 1885950 h 4420063"/>
              <a:gd name="connsiteX87" fmla="*/ 1521794 w 1636094"/>
              <a:gd name="connsiteY87" fmla="*/ 1952625 h 4420063"/>
              <a:gd name="connsiteX88" fmla="*/ 1255094 w 1636094"/>
              <a:gd name="connsiteY88" fmla="*/ 1990725 h 4420063"/>
              <a:gd name="connsiteX89" fmla="*/ 1178894 w 1636094"/>
              <a:gd name="connsiteY89" fmla="*/ 1952625 h 4420063"/>
              <a:gd name="connsiteX90" fmla="*/ 1083644 w 1636094"/>
              <a:gd name="connsiteY90" fmla="*/ 1981200 h 4420063"/>
              <a:gd name="connsiteX91" fmla="*/ 1055069 w 1636094"/>
              <a:gd name="connsiteY91" fmla="*/ 2000250 h 4420063"/>
              <a:gd name="connsiteX92" fmla="*/ 997919 w 1636094"/>
              <a:gd name="connsiteY92" fmla="*/ 2066925 h 4420063"/>
              <a:gd name="connsiteX93" fmla="*/ 978869 w 1636094"/>
              <a:gd name="connsiteY93" fmla="*/ 2095500 h 4420063"/>
              <a:gd name="connsiteX94" fmla="*/ 931244 w 1636094"/>
              <a:gd name="connsiteY94" fmla="*/ 2171700 h 4420063"/>
              <a:gd name="connsiteX95" fmla="*/ 893144 w 1636094"/>
              <a:gd name="connsiteY95" fmla="*/ 2257425 h 4420063"/>
              <a:gd name="connsiteX96" fmla="*/ 864569 w 1636094"/>
              <a:gd name="connsiteY96" fmla="*/ 2352675 h 4420063"/>
              <a:gd name="connsiteX97" fmla="*/ 855044 w 1636094"/>
              <a:gd name="connsiteY97" fmla="*/ 2381250 h 4420063"/>
              <a:gd name="connsiteX98" fmla="*/ 845519 w 1636094"/>
              <a:gd name="connsiteY98" fmla="*/ 2505075 h 4420063"/>
              <a:gd name="connsiteX99" fmla="*/ 826469 w 1636094"/>
              <a:gd name="connsiteY99" fmla="*/ 2581275 h 4420063"/>
              <a:gd name="connsiteX100" fmla="*/ 816944 w 1636094"/>
              <a:gd name="connsiteY100" fmla="*/ 2628900 h 4420063"/>
              <a:gd name="connsiteX101" fmla="*/ 826469 w 1636094"/>
              <a:gd name="connsiteY101" fmla="*/ 2847975 h 4420063"/>
              <a:gd name="connsiteX102" fmla="*/ 788369 w 1636094"/>
              <a:gd name="connsiteY102" fmla="*/ 2943225 h 4420063"/>
              <a:gd name="connsiteX103" fmla="*/ 769319 w 1636094"/>
              <a:gd name="connsiteY103" fmla="*/ 2971800 h 4420063"/>
              <a:gd name="connsiteX104" fmla="*/ 731219 w 1636094"/>
              <a:gd name="connsiteY104" fmla="*/ 3076575 h 4420063"/>
              <a:gd name="connsiteX105" fmla="*/ 721694 w 1636094"/>
              <a:gd name="connsiteY105" fmla="*/ 3124200 h 4420063"/>
              <a:gd name="connsiteX106" fmla="*/ 712169 w 1636094"/>
              <a:gd name="connsiteY106" fmla="*/ 3162300 h 4420063"/>
              <a:gd name="connsiteX107" fmla="*/ 740744 w 1636094"/>
              <a:gd name="connsiteY107" fmla="*/ 3219450 h 4420063"/>
              <a:gd name="connsiteX108" fmla="*/ 750269 w 1636094"/>
              <a:gd name="connsiteY108" fmla="*/ 3257550 h 4420063"/>
              <a:gd name="connsiteX109" fmla="*/ 797894 w 1636094"/>
              <a:gd name="connsiteY109" fmla="*/ 3390900 h 4420063"/>
              <a:gd name="connsiteX110" fmla="*/ 835994 w 1636094"/>
              <a:gd name="connsiteY110" fmla="*/ 3409950 h 4420063"/>
              <a:gd name="connsiteX111" fmla="*/ 864569 w 1636094"/>
              <a:gd name="connsiteY111" fmla="*/ 3495675 h 4420063"/>
              <a:gd name="connsiteX112" fmla="*/ 893144 w 1636094"/>
              <a:gd name="connsiteY112" fmla="*/ 3495675 h 4420063"/>
              <a:gd name="connsiteX113" fmla="*/ 921719 w 1636094"/>
              <a:gd name="connsiteY113" fmla="*/ 3524250 h 4420063"/>
              <a:gd name="connsiteX114" fmla="*/ 959819 w 1636094"/>
              <a:gd name="connsiteY114" fmla="*/ 3676650 h 4420063"/>
              <a:gd name="connsiteX115" fmla="*/ 950294 w 1636094"/>
              <a:gd name="connsiteY115" fmla="*/ 3600450 h 4420063"/>
              <a:gd name="connsiteX116" fmla="*/ 1016969 w 1636094"/>
              <a:gd name="connsiteY116" fmla="*/ 3838575 h 4420063"/>
              <a:gd name="connsiteX117" fmla="*/ 997919 w 1636094"/>
              <a:gd name="connsiteY117" fmla="*/ 3762375 h 4420063"/>
              <a:gd name="connsiteX118" fmla="*/ 1007444 w 1636094"/>
              <a:gd name="connsiteY118" fmla="*/ 3895725 h 4420063"/>
              <a:gd name="connsiteX119" fmla="*/ 1036019 w 1636094"/>
              <a:gd name="connsiteY119" fmla="*/ 3952875 h 4420063"/>
              <a:gd name="connsiteX120" fmla="*/ 978869 w 1636094"/>
              <a:gd name="connsiteY120" fmla="*/ 3943350 h 4420063"/>
              <a:gd name="connsiteX121" fmla="*/ 988394 w 1636094"/>
              <a:gd name="connsiteY121" fmla="*/ 3971925 h 4420063"/>
              <a:gd name="connsiteX122" fmla="*/ 1007444 w 1636094"/>
              <a:gd name="connsiteY122" fmla="*/ 4000500 h 4420063"/>
              <a:gd name="connsiteX123" fmla="*/ 978869 w 1636094"/>
              <a:gd name="connsiteY123" fmla="*/ 3943350 h 4420063"/>
              <a:gd name="connsiteX124" fmla="*/ 1026494 w 1636094"/>
              <a:gd name="connsiteY124" fmla="*/ 3886200 h 4420063"/>
              <a:gd name="connsiteX125" fmla="*/ 1055069 w 1636094"/>
              <a:gd name="connsiteY125" fmla="*/ 3952875 h 4420063"/>
              <a:gd name="connsiteX126" fmla="*/ 1016969 w 1636094"/>
              <a:gd name="connsiteY126" fmla="*/ 3952875 h 4420063"/>
              <a:gd name="connsiteX127" fmla="*/ 1045544 w 1636094"/>
              <a:gd name="connsiteY127" fmla="*/ 3924300 h 4420063"/>
              <a:gd name="connsiteX128" fmla="*/ 1045544 w 1636094"/>
              <a:gd name="connsiteY128" fmla="*/ 3962400 h 4420063"/>
              <a:gd name="connsiteX129" fmla="*/ 997919 w 1636094"/>
              <a:gd name="connsiteY129" fmla="*/ 3981450 h 4420063"/>
              <a:gd name="connsiteX130" fmla="*/ 1026494 w 1636094"/>
              <a:gd name="connsiteY130" fmla="*/ 4067175 h 4420063"/>
              <a:gd name="connsiteX131" fmla="*/ 1007444 w 1636094"/>
              <a:gd name="connsiteY131" fmla="*/ 4095750 h 4420063"/>
              <a:gd name="connsiteX132" fmla="*/ 1016969 w 1636094"/>
              <a:gd name="connsiteY132" fmla="*/ 4152900 h 4420063"/>
              <a:gd name="connsiteX133" fmla="*/ 1036019 w 1636094"/>
              <a:gd name="connsiteY133" fmla="*/ 4210050 h 4420063"/>
              <a:gd name="connsiteX134" fmla="*/ 1045544 w 1636094"/>
              <a:gd name="connsiteY134" fmla="*/ 4381500 h 4420063"/>
              <a:gd name="connsiteX135" fmla="*/ 1036019 w 1636094"/>
              <a:gd name="connsiteY135" fmla="*/ 4419600 h 4420063"/>
              <a:gd name="connsiteX136" fmla="*/ 950294 w 1636094"/>
              <a:gd name="connsiteY136" fmla="*/ 4391025 h 4420063"/>
              <a:gd name="connsiteX137" fmla="*/ 807419 w 1636094"/>
              <a:gd name="connsiteY137" fmla="*/ 4371975 h 4420063"/>
              <a:gd name="connsiteX138" fmla="*/ 740744 w 1636094"/>
              <a:gd name="connsiteY138" fmla="*/ 4352925 h 4420063"/>
              <a:gd name="connsiteX139" fmla="*/ 702644 w 1636094"/>
              <a:gd name="connsiteY139" fmla="*/ 4333875 h 4420063"/>
              <a:gd name="connsiteX140" fmla="*/ 674069 w 1636094"/>
              <a:gd name="connsiteY140" fmla="*/ 4324350 h 4420063"/>
              <a:gd name="connsiteX141" fmla="*/ 626444 w 1636094"/>
              <a:gd name="connsiteY141" fmla="*/ 4305300 h 4420063"/>
              <a:gd name="connsiteX142" fmla="*/ 569294 w 1636094"/>
              <a:gd name="connsiteY142" fmla="*/ 4286250 h 4420063"/>
              <a:gd name="connsiteX143" fmla="*/ 502619 w 1636094"/>
              <a:gd name="connsiteY143" fmla="*/ 4248150 h 4420063"/>
              <a:gd name="connsiteX144" fmla="*/ 474044 w 1636094"/>
              <a:gd name="connsiteY144" fmla="*/ 4238625 h 4420063"/>
              <a:gd name="connsiteX145" fmla="*/ 407369 w 1636094"/>
              <a:gd name="connsiteY145" fmla="*/ 4229100 h 4420063"/>
              <a:gd name="connsiteX146" fmla="*/ 340694 w 1636094"/>
              <a:gd name="connsiteY146" fmla="*/ 4286250 h 4420063"/>
              <a:gd name="connsiteX147" fmla="*/ 226394 w 1636094"/>
              <a:gd name="connsiteY147" fmla="*/ 4248150 h 4420063"/>
              <a:gd name="connsiteX148" fmla="*/ 112094 w 1636094"/>
              <a:gd name="connsiteY148" fmla="*/ 4229100 h 442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636094" h="4420063">
                <a:moveTo>
                  <a:pt x="112094" y="4229100"/>
                </a:moveTo>
                <a:lnTo>
                  <a:pt x="112094" y="4229100"/>
                </a:lnTo>
                <a:cubicBezTo>
                  <a:pt x="108039" y="4223423"/>
                  <a:pt x="54944" y="4162909"/>
                  <a:pt x="54944" y="4133850"/>
                </a:cubicBezTo>
                <a:cubicBezTo>
                  <a:pt x="54944" y="4082951"/>
                  <a:pt x="56531" y="4031726"/>
                  <a:pt x="64469" y="3981450"/>
                </a:cubicBezTo>
                <a:cubicBezTo>
                  <a:pt x="66254" y="3970142"/>
                  <a:pt x="78399" y="3963114"/>
                  <a:pt x="83519" y="3952875"/>
                </a:cubicBezTo>
                <a:cubicBezTo>
                  <a:pt x="88009" y="3943895"/>
                  <a:pt x="90866" y="3934101"/>
                  <a:pt x="93044" y="3924300"/>
                </a:cubicBezTo>
                <a:cubicBezTo>
                  <a:pt x="97234" y="3905447"/>
                  <a:pt x="98781" y="3886088"/>
                  <a:pt x="102569" y="3867150"/>
                </a:cubicBezTo>
                <a:cubicBezTo>
                  <a:pt x="105136" y="3854313"/>
                  <a:pt x="108919" y="3841750"/>
                  <a:pt x="112094" y="3829050"/>
                </a:cubicBezTo>
                <a:cubicBezTo>
                  <a:pt x="86694" y="3825875"/>
                  <a:pt x="59661" y="3829032"/>
                  <a:pt x="35894" y="3819525"/>
                </a:cubicBezTo>
                <a:cubicBezTo>
                  <a:pt x="26572" y="3815796"/>
                  <a:pt x="58633" y="3818170"/>
                  <a:pt x="64469" y="3810000"/>
                </a:cubicBezTo>
                <a:cubicBezTo>
                  <a:pt x="76141" y="3793660"/>
                  <a:pt x="77169" y="3771900"/>
                  <a:pt x="83519" y="3752850"/>
                </a:cubicBezTo>
                <a:lnTo>
                  <a:pt x="93044" y="3724275"/>
                </a:lnTo>
                <a:lnTo>
                  <a:pt x="102569" y="3695700"/>
                </a:lnTo>
                <a:cubicBezTo>
                  <a:pt x="99394" y="3663950"/>
                  <a:pt x="97896" y="3631987"/>
                  <a:pt x="93044" y="3600450"/>
                </a:cubicBezTo>
                <a:cubicBezTo>
                  <a:pt x="91517" y="3590527"/>
                  <a:pt x="83519" y="3598862"/>
                  <a:pt x="83519" y="3571875"/>
                </a:cubicBezTo>
                <a:cubicBezTo>
                  <a:pt x="83519" y="3544888"/>
                  <a:pt x="69426" y="3509380"/>
                  <a:pt x="93044" y="3438525"/>
                </a:cubicBezTo>
                <a:cubicBezTo>
                  <a:pt x="89869" y="3394075"/>
                  <a:pt x="70444" y="3367106"/>
                  <a:pt x="54944" y="3343275"/>
                </a:cubicBezTo>
                <a:cubicBezTo>
                  <a:pt x="39444" y="3319444"/>
                  <a:pt x="1629" y="3327288"/>
                  <a:pt x="41" y="3295538"/>
                </a:cubicBezTo>
                <a:cubicBezTo>
                  <a:pt x="-1547" y="3263788"/>
                  <a:pt x="42619" y="3178156"/>
                  <a:pt x="45419" y="3133725"/>
                </a:cubicBezTo>
                <a:cubicBezTo>
                  <a:pt x="48219" y="3089294"/>
                  <a:pt x="10494" y="3070225"/>
                  <a:pt x="16844" y="3028950"/>
                </a:cubicBezTo>
                <a:cubicBezTo>
                  <a:pt x="23194" y="2987675"/>
                  <a:pt x="69232" y="2919412"/>
                  <a:pt x="83519" y="2886075"/>
                </a:cubicBezTo>
                <a:cubicBezTo>
                  <a:pt x="97806" y="2852738"/>
                  <a:pt x="97699" y="2848406"/>
                  <a:pt x="102569" y="2828925"/>
                </a:cubicBezTo>
                <a:cubicBezTo>
                  <a:pt x="112029" y="2791085"/>
                  <a:pt x="116948" y="2775713"/>
                  <a:pt x="121619" y="2733675"/>
                </a:cubicBezTo>
                <a:cubicBezTo>
                  <a:pt x="125841" y="2695677"/>
                  <a:pt x="124859" y="2657087"/>
                  <a:pt x="131144" y="2619375"/>
                </a:cubicBezTo>
                <a:cubicBezTo>
                  <a:pt x="134445" y="2599568"/>
                  <a:pt x="159344" y="2586056"/>
                  <a:pt x="150194" y="2562225"/>
                </a:cubicBezTo>
                <a:cubicBezTo>
                  <a:pt x="141044" y="2538394"/>
                  <a:pt x="77828" y="2517663"/>
                  <a:pt x="76241" y="2476388"/>
                </a:cubicBezTo>
                <a:cubicBezTo>
                  <a:pt x="74654" y="2435113"/>
                  <a:pt x="136281" y="2346306"/>
                  <a:pt x="140669" y="2314575"/>
                </a:cubicBezTo>
                <a:cubicBezTo>
                  <a:pt x="145057" y="2282844"/>
                  <a:pt x="102569" y="2296040"/>
                  <a:pt x="102569" y="2286000"/>
                </a:cubicBezTo>
                <a:cubicBezTo>
                  <a:pt x="102569" y="2244603"/>
                  <a:pt x="137494" y="2203450"/>
                  <a:pt x="140669" y="2162175"/>
                </a:cubicBezTo>
                <a:cubicBezTo>
                  <a:pt x="137494" y="2133600"/>
                  <a:pt x="135516" y="2104867"/>
                  <a:pt x="131144" y="2076450"/>
                </a:cubicBezTo>
                <a:cubicBezTo>
                  <a:pt x="129153" y="2063511"/>
                  <a:pt x="123771" y="2051263"/>
                  <a:pt x="121619" y="2038350"/>
                </a:cubicBezTo>
                <a:cubicBezTo>
                  <a:pt x="112108" y="1981282"/>
                  <a:pt x="107117" y="1902423"/>
                  <a:pt x="102569" y="1847850"/>
                </a:cubicBezTo>
                <a:cubicBezTo>
                  <a:pt x="105744" y="1797050"/>
                  <a:pt x="107029" y="1746097"/>
                  <a:pt x="112094" y="1695450"/>
                </a:cubicBezTo>
                <a:cubicBezTo>
                  <a:pt x="115262" y="1663769"/>
                  <a:pt x="134701" y="1630040"/>
                  <a:pt x="140669" y="1600200"/>
                </a:cubicBezTo>
                <a:cubicBezTo>
                  <a:pt x="141143" y="1597828"/>
                  <a:pt x="151909" y="1533763"/>
                  <a:pt x="159719" y="1524000"/>
                </a:cubicBezTo>
                <a:cubicBezTo>
                  <a:pt x="173148" y="1507214"/>
                  <a:pt x="198045" y="1501700"/>
                  <a:pt x="216869" y="1495425"/>
                </a:cubicBezTo>
                <a:cubicBezTo>
                  <a:pt x="269990" y="1415743"/>
                  <a:pt x="233553" y="1435109"/>
                  <a:pt x="226394" y="1238250"/>
                </a:cubicBezTo>
                <a:cubicBezTo>
                  <a:pt x="222239" y="1123981"/>
                  <a:pt x="221632" y="1001713"/>
                  <a:pt x="216869" y="942975"/>
                </a:cubicBezTo>
                <a:cubicBezTo>
                  <a:pt x="212107" y="884238"/>
                  <a:pt x="212018" y="900024"/>
                  <a:pt x="197819" y="885825"/>
                </a:cubicBezTo>
                <a:cubicBezTo>
                  <a:pt x="176753" y="864759"/>
                  <a:pt x="163455" y="855197"/>
                  <a:pt x="150194" y="828675"/>
                </a:cubicBezTo>
                <a:cubicBezTo>
                  <a:pt x="143362" y="815010"/>
                  <a:pt x="134196" y="774207"/>
                  <a:pt x="131144" y="762000"/>
                </a:cubicBezTo>
                <a:cubicBezTo>
                  <a:pt x="134319" y="717550"/>
                  <a:pt x="132925" y="672535"/>
                  <a:pt x="140669" y="628650"/>
                </a:cubicBezTo>
                <a:cubicBezTo>
                  <a:pt x="142658" y="617377"/>
                  <a:pt x="152390" y="608869"/>
                  <a:pt x="159719" y="600075"/>
                </a:cubicBezTo>
                <a:cubicBezTo>
                  <a:pt x="182638" y="572573"/>
                  <a:pt x="188772" y="571181"/>
                  <a:pt x="216869" y="552450"/>
                </a:cubicBezTo>
                <a:cubicBezTo>
                  <a:pt x="220044" y="542925"/>
                  <a:pt x="220825" y="532229"/>
                  <a:pt x="226394" y="523875"/>
                </a:cubicBezTo>
                <a:cubicBezTo>
                  <a:pt x="256302" y="479013"/>
                  <a:pt x="253244" y="513470"/>
                  <a:pt x="274019" y="466725"/>
                </a:cubicBezTo>
                <a:cubicBezTo>
                  <a:pt x="282174" y="448375"/>
                  <a:pt x="281930" y="426283"/>
                  <a:pt x="293069" y="409575"/>
                </a:cubicBezTo>
                <a:cubicBezTo>
                  <a:pt x="299419" y="400050"/>
                  <a:pt x="306999" y="391239"/>
                  <a:pt x="312119" y="381000"/>
                </a:cubicBezTo>
                <a:cubicBezTo>
                  <a:pt x="323623" y="357993"/>
                  <a:pt x="317946" y="342048"/>
                  <a:pt x="340694" y="323850"/>
                </a:cubicBezTo>
                <a:cubicBezTo>
                  <a:pt x="348534" y="317578"/>
                  <a:pt x="359744" y="317500"/>
                  <a:pt x="369269" y="314325"/>
                </a:cubicBezTo>
                <a:cubicBezTo>
                  <a:pt x="384726" y="267954"/>
                  <a:pt x="371328" y="298107"/>
                  <a:pt x="407369" y="247650"/>
                </a:cubicBezTo>
                <a:cubicBezTo>
                  <a:pt x="414023" y="238335"/>
                  <a:pt x="418324" y="227170"/>
                  <a:pt x="426419" y="219075"/>
                </a:cubicBezTo>
                <a:cubicBezTo>
                  <a:pt x="434514" y="210980"/>
                  <a:pt x="445469" y="206375"/>
                  <a:pt x="454994" y="200025"/>
                </a:cubicBezTo>
                <a:cubicBezTo>
                  <a:pt x="458169" y="190500"/>
                  <a:pt x="458247" y="179290"/>
                  <a:pt x="464519" y="171450"/>
                </a:cubicBezTo>
                <a:cubicBezTo>
                  <a:pt x="486674" y="143756"/>
                  <a:pt x="522802" y="151644"/>
                  <a:pt x="550244" y="133350"/>
                </a:cubicBezTo>
                <a:cubicBezTo>
                  <a:pt x="595579" y="103127"/>
                  <a:pt x="561003" y="121550"/>
                  <a:pt x="616919" y="104775"/>
                </a:cubicBezTo>
                <a:cubicBezTo>
                  <a:pt x="732867" y="69990"/>
                  <a:pt x="624352" y="98154"/>
                  <a:pt x="712169" y="76200"/>
                </a:cubicBezTo>
                <a:cubicBezTo>
                  <a:pt x="794061" y="21605"/>
                  <a:pt x="690449" y="87060"/>
                  <a:pt x="769319" y="47625"/>
                </a:cubicBezTo>
                <a:cubicBezTo>
                  <a:pt x="779558" y="42505"/>
                  <a:pt x="787372" y="33084"/>
                  <a:pt x="797894" y="28575"/>
                </a:cubicBezTo>
                <a:cubicBezTo>
                  <a:pt x="809926" y="23418"/>
                  <a:pt x="823407" y="22646"/>
                  <a:pt x="835994" y="19050"/>
                </a:cubicBezTo>
                <a:cubicBezTo>
                  <a:pt x="902492" y="51"/>
                  <a:pt x="817456" y="16255"/>
                  <a:pt x="931244" y="0"/>
                </a:cubicBezTo>
                <a:cubicBezTo>
                  <a:pt x="1179907" y="10361"/>
                  <a:pt x="1087492" y="-14592"/>
                  <a:pt x="1216994" y="28575"/>
                </a:cubicBezTo>
                <a:lnTo>
                  <a:pt x="1245569" y="38100"/>
                </a:lnTo>
                <a:cubicBezTo>
                  <a:pt x="1255094" y="41275"/>
                  <a:pt x="1264299" y="45656"/>
                  <a:pt x="1274144" y="47625"/>
                </a:cubicBezTo>
                <a:lnTo>
                  <a:pt x="1369394" y="66675"/>
                </a:lnTo>
                <a:cubicBezTo>
                  <a:pt x="1382094" y="73025"/>
                  <a:pt x="1394311" y="80452"/>
                  <a:pt x="1407494" y="85725"/>
                </a:cubicBezTo>
                <a:cubicBezTo>
                  <a:pt x="1426138" y="93183"/>
                  <a:pt x="1464644" y="104775"/>
                  <a:pt x="1464644" y="104775"/>
                </a:cubicBezTo>
                <a:cubicBezTo>
                  <a:pt x="1467819" y="136525"/>
                  <a:pt x="1466994" y="168934"/>
                  <a:pt x="1474169" y="200025"/>
                </a:cubicBezTo>
                <a:cubicBezTo>
                  <a:pt x="1476743" y="211179"/>
                  <a:pt x="1488570" y="218139"/>
                  <a:pt x="1493219" y="228600"/>
                </a:cubicBezTo>
                <a:cubicBezTo>
                  <a:pt x="1501374" y="246950"/>
                  <a:pt x="1505919" y="266700"/>
                  <a:pt x="1512269" y="285750"/>
                </a:cubicBezTo>
                <a:cubicBezTo>
                  <a:pt x="1515444" y="295275"/>
                  <a:pt x="1516225" y="305971"/>
                  <a:pt x="1521794" y="314325"/>
                </a:cubicBezTo>
                <a:cubicBezTo>
                  <a:pt x="1528144" y="323850"/>
                  <a:pt x="1535724" y="332661"/>
                  <a:pt x="1540844" y="342900"/>
                </a:cubicBezTo>
                <a:cubicBezTo>
                  <a:pt x="1551056" y="363325"/>
                  <a:pt x="1555547" y="399537"/>
                  <a:pt x="1559894" y="419100"/>
                </a:cubicBezTo>
                <a:cubicBezTo>
                  <a:pt x="1562734" y="431879"/>
                  <a:pt x="1566244" y="444500"/>
                  <a:pt x="1569419" y="457200"/>
                </a:cubicBezTo>
                <a:cubicBezTo>
                  <a:pt x="1572594" y="587375"/>
                  <a:pt x="1573031" y="717646"/>
                  <a:pt x="1578944" y="847725"/>
                </a:cubicBezTo>
                <a:cubicBezTo>
                  <a:pt x="1579400" y="857755"/>
                  <a:pt x="1586500" y="866455"/>
                  <a:pt x="1588469" y="876300"/>
                </a:cubicBezTo>
                <a:cubicBezTo>
                  <a:pt x="1600094" y="934426"/>
                  <a:pt x="1601397" y="976542"/>
                  <a:pt x="1617044" y="1028700"/>
                </a:cubicBezTo>
                <a:cubicBezTo>
                  <a:pt x="1622814" y="1047934"/>
                  <a:pt x="1636094" y="1085850"/>
                  <a:pt x="1636094" y="1085850"/>
                </a:cubicBezTo>
                <a:cubicBezTo>
                  <a:pt x="1632919" y="1139825"/>
                  <a:pt x="1631695" y="1193950"/>
                  <a:pt x="1626569" y="1247775"/>
                </a:cubicBezTo>
                <a:cubicBezTo>
                  <a:pt x="1625328" y="1260807"/>
                  <a:pt x="1618774" y="1272899"/>
                  <a:pt x="1617044" y="1285875"/>
                </a:cubicBezTo>
                <a:cubicBezTo>
                  <a:pt x="1612409" y="1320636"/>
                  <a:pt x="1610694" y="1355725"/>
                  <a:pt x="1607519" y="1390650"/>
                </a:cubicBezTo>
                <a:cubicBezTo>
                  <a:pt x="1604344" y="1492250"/>
                  <a:pt x="1603793" y="1593966"/>
                  <a:pt x="1597994" y="1695450"/>
                </a:cubicBezTo>
                <a:cubicBezTo>
                  <a:pt x="1597421" y="1705474"/>
                  <a:pt x="1592959" y="1715045"/>
                  <a:pt x="1588469" y="1724025"/>
                </a:cubicBezTo>
                <a:cubicBezTo>
                  <a:pt x="1580986" y="1738990"/>
                  <a:pt x="1548035" y="1780633"/>
                  <a:pt x="1540844" y="1790700"/>
                </a:cubicBezTo>
                <a:cubicBezTo>
                  <a:pt x="1504764" y="1841211"/>
                  <a:pt x="1470994" y="1844675"/>
                  <a:pt x="1464644" y="1857375"/>
                </a:cubicBezTo>
                <a:cubicBezTo>
                  <a:pt x="1458294" y="1870075"/>
                  <a:pt x="1486869" y="1862138"/>
                  <a:pt x="1502744" y="1866900"/>
                </a:cubicBezTo>
                <a:cubicBezTo>
                  <a:pt x="1518619" y="1871662"/>
                  <a:pt x="1556719" y="1871663"/>
                  <a:pt x="1559894" y="1885950"/>
                </a:cubicBezTo>
                <a:cubicBezTo>
                  <a:pt x="1563069" y="1900237"/>
                  <a:pt x="1572594" y="1935163"/>
                  <a:pt x="1521794" y="1952625"/>
                </a:cubicBezTo>
                <a:cubicBezTo>
                  <a:pt x="1470994" y="1970087"/>
                  <a:pt x="1296365" y="1986139"/>
                  <a:pt x="1255094" y="1990725"/>
                </a:cubicBezTo>
                <a:cubicBezTo>
                  <a:pt x="1150881" y="2025463"/>
                  <a:pt x="1207469" y="1954213"/>
                  <a:pt x="1178894" y="1952625"/>
                </a:cubicBezTo>
                <a:cubicBezTo>
                  <a:pt x="1150319" y="1951038"/>
                  <a:pt x="1115309" y="1973284"/>
                  <a:pt x="1083644" y="1981200"/>
                </a:cubicBezTo>
                <a:cubicBezTo>
                  <a:pt x="1074119" y="1987550"/>
                  <a:pt x="1063863" y="1992921"/>
                  <a:pt x="1055069" y="2000250"/>
                </a:cubicBezTo>
                <a:cubicBezTo>
                  <a:pt x="1030634" y="2020612"/>
                  <a:pt x="1016468" y="2040956"/>
                  <a:pt x="997919" y="2066925"/>
                </a:cubicBezTo>
                <a:cubicBezTo>
                  <a:pt x="991265" y="2076240"/>
                  <a:pt x="983518" y="2085039"/>
                  <a:pt x="978869" y="2095500"/>
                </a:cubicBezTo>
                <a:cubicBezTo>
                  <a:pt x="945460" y="2170669"/>
                  <a:pt x="982649" y="2137430"/>
                  <a:pt x="931244" y="2171700"/>
                </a:cubicBezTo>
                <a:cubicBezTo>
                  <a:pt x="908574" y="2239710"/>
                  <a:pt x="923333" y="2212142"/>
                  <a:pt x="893144" y="2257425"/>
                </a:cubicBezTo>
                <a:cubicBezTo>
                  <a:pt x="878749" y="2315006"/>
                  <a:pt x="887759" y="2283106"/>
                  <a:pt x="864569" y="2352675"/>
                </a:cubicBezTo>
                <a:lnTo>
                  <a:pt x="855044" y="2381250"/>
                </a:lnTo>
                <a:cubicBezTo>
                  <a:pt x="851869" y="2422525"/>
                  <a:pt x="850091" y="2463931"/>
                  <a:pt x="845519" y="2505075"/>
                </a:cubicBezTo>
                <a:cubicBezTo>
                  <a:pt x="838497" y="2568269"/>
                  <a:pt x="838340" y="2533792"/>
                  <a:pt x="826469" y="2581275"/>
                </a:cubicBezTo>
                <a:cubicBezTo>
                  <a:pt x="822542" y="2596981"/>
                  <a:pt x="820119" y="2613025"/>
                  <a:pt x="816944" y="2628900"/>
                </a:cubicBezTo>
                <a:cubicBezTo>
                  <a:pt x="813769" y="2714625"/>
                  <a:pt x="834235" y="2762544"/>
                  <a:pt x="826469" y="2847975"/>
                </a:cubicBezTo>
                <a:cubicBezTo>
                  <a:pt x="824651" y="2867973"/>
                  <a:pt x="797894" y="2922588"/>
                  <a:pt x="788369" y="2943225"/>
                </a:cubicBezTo>
                <a:cubicBezTo>
                  <a:pt x="778844" y="2963862"/>
                  <a:pt x="775669" y="2962275"/>
                  <a:pt x="769319" y="2971800"/>
                </a:cubicBezTo>
                <a:cubicBezTo>
                  <a:pt x="747493" y="3059106"/>
                  <a:pt x="764792" y="3026215"/>
                  <a:pt x="731219" y="3076575"/>
                </a:cubicBezTo>
                <a:cubicBezTo>
                  <a:pt x="728044" y="3092450"/>
                  <a:pt x="725206" y="3108396"/>
                  <a:pt x="721694" y="3124200"/>
                </a:cubicBezTo>
                <a:cubicBezTo>
                  <a:pt x="718854" y="3136979"/>
                  <a:pt x="712169" y="3149209"/>
                  <a:pt x="712169" y="3162300"/>
                </a:cubicBezTo>
                <a:cubicBezTo>
                  <a:pt x="712169" y="3182018"/>
                  <a:pt x="731112" y="3205003"/>
                  <a:pt x="740744" y="3219450"/>
                </a:cubicBezTo>
                <a:cubicBezTo>
                  <a:pt x="743919" y="3232150"/>
                  <a:pt x="740744" y="3228975"/>
                  <a:pt x="750269" y="3257550"/>
                </a:cubicBezTo>
                <a:cubicBezTo>
                  <a:pt x="759794" y="3286125"/>
                  <a:pt x="783607" y="3365500"/>
                  <a:pt x="797894" y="3390900"/>
                </a:cubicBezTo>
                <a:cubicBezTo>
                  <a:pt x="812181" y="3416300"/>
                  <a:pt x="824882" y="3392488"/>
                  <a:pt x="835994" y="3409950"/>
                </a:cubicBezTo>
                <a:cubicBezTo>
                  <a:pt x="847106" y="3427412"/>
                  <a:pt x="855044" y="3481388"/>
                  <a:pt x="864569" y="3495675"/>
                </a:cubicBezTo>
                <a:cubicBezTo>
                  <a:pt x="874094" y="3509962"/>
                  <a:pt x="883619" y="3490912"/>
                  <a:pt x="893144" y="3495675"/>
                </a:cubicBezTo>
                <a:cubicBezTo>
                  <a:pt x="902669" y="3500438"/>
                  <a:pt x="910607" y="3494088"/>
                  <a:pt x="921719" y="3524250"/>
                </a:cubicBezTo>
                <a:cubicBezTo>
                  <a:pt x="932831" y="3554412"/>
                  <a:pt x="955056" y="3663950"/>
                  <a:pt x="959819" y="3676650"/>
                </a:cubicBezTo>
                <a:cubicBezTo>
                  <a:pt x="964582" y="3689350"/>
                  <a:pt x="940769" y="3573463"/>
                  <a:pt x="950294" y="3600450"/>
                </a:cubicBezTo>
                <a:cubicBezTo>
                  <a:pt x="959819" y="3627437"/>
                  <a:pt x="1009032" y="3811588"/>
                  <a:pt x="1016969" y="3838575"/>
                </a:cubicBezTo>
                <a:cubicBezTo>
                  <a:pt x="1024906" y="3865562"/>
                  <a:pt x="943324" y="3680483"/>
                  <a:pt x="997919" y="3762375"/>
                </a:cubicBezTo>
                <a:cubicBezTo>
                  <a:pt x="1001094" y="3784600"/>
                  <a:pt x="1001094" y="3863975"/>
                  <a:pt x="1007444" y="3895725"/>
                </a:cubicBezTo>
                <a:cubicBezTo>
                  <a:pt x="1013794" y="3927475"/>
                  <a:pt x="1040782" y="3944938"/>
                  <a:pt x="1036019" y="3952875"/>
                </a:cubicBezTo>
                <a:cubicBezTo>
                  <a:pt x="1031257" y="3960813"/>
                  <a:pt x="986807" y="3940175"/>
                  <a:pt x="978869" y="3943350"/>
                </a:cubicBezTo>
                <a:cubicBezTo>
                  <a:pt x="970931" y="3946525"/>
                  <a:pt x="982825" y="3963571"/>
                  <a:pt x="988394" y="3971925"/>
                </a:cubicBezTo>
                <a:cubicBezTo>
                  <a:pt x="994744" y="3981450"/>
                  <a:pt x="1011064" y="4011360"/>
                  <a:pt x="1007444" y="4000500"/>
                </a:cubicBezTo>
                <a:cubicBezTo>
                  <a:pt x="996458" y="3967543"/>
                  <a:pt x="975694" y="3962400"/>
                  <a:pt x="978869" y="3943350"/>
                </a:cubicBezTo>
                <a:cubicBezTo>
                  <a:pt x="982044" y="3924300"/>
                  <a:pt x="1013794" y="3884613"/>
                  <a:pt x="1026494" y="3886200"/>
                </a:cubicBezTo>
                <a:cubicBezTo>
                  <a:pt x="1039194" y="3887787"/>
                  <a:pt x="1064594" y="3956050"/>
                  <a:pt x="1055069" y="3952875"/>
                </a:cubicBezTo>
                <a:cubicBezTo>
                  <a:pt x="1048719" y="3933825"/>
                  <a:pt x="1018556" y="3957637"/>
                  <a:pt x="1016969" y="3952875"/>
                </a:cubicBezTo>
                <a:cubicBezTo>
                  <a:pt x="1015382" y="3948113"/>
                  <a:pt x="1040782" y="3922713"/>
                  <a:pt x="1045544" y="3924300"/>
                </a:cubicBezTo>
                <a:cubicBezTo>
                  <a:pt x="1050306" y="3925887"/>
                  <a:pt x="1053481" y="3952875"/>
                  <a:pt x="1045544" y="3962400"/>
                </a:cubicBezTo>
                <a:cubicBezTo>
                  <a:pt x="1037607" y="3971925"/>
                  <a:pt x="1001094" y="3963988"/>
                  <a:pt x="997919" y="3981450"/>
                </a:cubicBezTo>
                <a:cubicBezTo>
                  <a:pt x="994744" y="3998913"/>
                  <a:pt x="1024907" y="4048125"/>
                  <a:pt x="1026494" y="4067175"/>
                </a:cubicBezTo>
                <a:cubicBezTo>
                  <a:pt x="1028081" y="4086225"/>
                  <a:pt x="1009031" y="4081463"/>
                  <a:pt x="1007444" y="4095750"/>
                </a:cubicBezTo>
                <a:cubicBezTo>
                  <a:pt x="1005857" y="4110037"/>
                  <a:pt x="1012285" y="4134164"/>
                  <a:pt x="1016969" y="4152900"/>
                </a:cubicBezTo>
                <a:cubicBezTo>
                  <a:pt x="1021839" y="4172381"/>
                  <a:pt x="1036019" y="4210050"/>
                  <a:pt x="1036019" y="4210050"/>
                </a:cubicBezTo>
                <a:cubicBezTo>
                  <a:pt x="1039194" y="4267200"/>
                  <a:pt x="1045544" y="4324262"/>
                  <a:pt x="1045544" y="4381500"/>
                </a:cubicBezTo>
                <a:cubicBezTo>
                  <a:pt x="1045544" y="4394591"/>
                  <a:pt x="1048606" y="4416004"/>
                  <a:pt x="1036019" y="4419600"/>
                </a:cubicBezTo>
                <a:cubicBezTo>
                  <a:pt x="1020017" y="4424172"/>
                  <a:pt x="972583" y="4393502"/>
                  <a:pt x="950294" y="4391025"/>
                </a:cubicBezTo>
                <a:cubicBezTo>
                  <a:pt x="893111" y="4384671"/>
                  <a:pt x="860863" y="4382664"/>
                  <a:pt x="807419" y="4371975"/>
                </a:cubicBezTo>
                <a:cubicBezTo>
                  <a:pt x="792314" y="4368954"/>
                  <a:pt x="756631" y="4359734"/>
                  <a:pt x="740744" y="4352925"/>
                </a:cubicBezTo>
                <a:cubicBezTo>
                  <a:pt x="727693" y="4347332"/>
                  <a:pt x="715695" y="4339468"/>
                  <a:pt x="702644" y="4333875"/>
                </a:cubicBezTo>
                <a:cubicBezTo>
                  <a:pt x="693416" y="4329920"/>
                  <a:pt x="683470" y="4327875"/>
                  <a:pt x="674069" y="4324350"/>
                </a:cubicBezTo>
                <a:cubicBezTo>
                  <a:pt x="658060" y="4318347"/>
                  <a:pt x="642512" y="4311143"/>
                  <a:pt x="626444" y="4305300"/>
                </a:cubicBezTo>
                <a:cubicBezTo>
                  <a:pt x="607573" y="4298438"/>
                  <a:pt x="586002" y="4297389"/>
                  <a:pt x="569294" y="4286250"/>
                </a:cubicBezTo>
                <a:cubicBezTo>
                  <a:pt x="540596" y="4267118"/>
                  <a:pt x="536456" y="4262652"/>
                  <a:pt x="502619" y="4248150"/>
                </a:cubicBezTo>
                <a:cubicBezTo>
                  <a:pt x="493391" y="4244195"/>
                  <a:pt x="483889" y="4240594"/>
                  <a:pt x="474044" y="4238625"/>
                </a:cubicBezTo>
                <a:cubicBezTo>
                  <a:pt x="452029" y="4234222"/>
                  <a:pt x="429594" y="4232275"/>
                  <a:pt x="407369" y="4229100"/>
                </a:cubicBezTo>
                <a:cubicBezTo>
                  <a:pt x="356569" y="4232275"/>
                  <a:pt x="391313" y="4280922"/>
                  <a:pt x="340694" y="4286250"/>
                </a:cubicBezTo>
                <a:cubicBezTo>
                  <a:pt x="330709" y="4287301"/>
                  <a:pt x="236434" y="4248150"/>
                  <a:pt x="226394" y="4248150"/>
                </a:cubicBezTo>
                <a:cubicBezTo>
                  <a:pt x="103829" y="4248150"/>
                  <a:pt x="131144" y="4232275"/>
                  <a:pt x="112094" y="42291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0540-F3CD-4CC5-A949-FABFDE9E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/>
          <a:lstStyle/>
          <a:p>
            <a:pPr marR="0" rtl="0"/>
            <a:r>
              <a:rPr lang="en-GB" dirty="0"/>
              <a:t>God has a place for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051F2-3365-4E45-B835-05F82E443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3287" y="1304365"/>
            <a:ext cx="10018713" cy="5553635"/>
          </a:xfrm>
        </p:spPr>
        <p:txBody>
          <a:bodyPr>
            <a:normAutofit/>
          </a:bodyPr>
          <a:lstStyle/>
          <a:p>
            <a:pPr marR="0" lvl="0" rtl="0"/>
            <a:r>
              <a:rPr lang="en-GB" sz="2800" dirty="0"/>
              <a:t>It’s a niche just for you, but your part is to take possession of it</a:t>
            </a:r>
          </a:p>
          <a:p>
            <a:pPr marR="0" lvl="1" rtl="0"/>
            <a:r>
              <a:rPr lang="en-GB" sz="2400" dirty="0"/>
              <a:t>God will help you, but you must own it</a:t>
            </a:r>
          </a:p>
          <a:p>
            <a:pPr marR="0" lvl="0" rtl="0"/>
            <a:r>
              <a:rPr lang="en-GB" sz="2800" dirty="0"/>
              <a:t>God also has a place for others</a:t>
            </a:r>
          </a:p>
          <a:p>
            <a:pPr marR="0" lvl="1" rtl="0"/>
            <a:r>
              <a:rPr lang="en-GB" sz="2400" dirty="0"/>
              <a:t>But they don’t own it yet</a:t>
            </a:r>
          </a:p>
          <a:p>
            <a:r>
              <a:rPr lang="en-GB" sz="2800" dirty="0"/>
              <a:t>No-one should rest until everyone has their place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D1839-DC63-4BC0-918D-22992D531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08" t="10393" r="13072" b="3529"/>
          <a:stretch/>
        </p:blipFill>
        <p:spPr>
          <a:xfrm>
            <a:off x="0" y="1"/>
            <a:ext cx="2173287" cy="3926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F0D020-1613-4671-89E5-ECF184994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8" y="1304365"/>
            <a:ext cx="1548325" cy="15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3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DF29-129C-49A3-A2DC-7C3F4C75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/>
          <a:lstStyle/>
          <a:p>
            <a:pPr marR="0" rtl="0"/>
            <a:r>
              <a:rPr lang="en-GB" dirty="0"/>
              <a:t>God wants you to encourage the next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A1A26-5D79-4CE2-A711-F77470F21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532965"/>
            <a:ext cx="10820399" cy="532503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Moses encouraged Joshua by pointing him to the God watching over him</a:t>
            </a:r>
          </a:p>
          <a:p>
            <a:pPr marR="0" lvl="1" rtl="0"/>
            <a:r>
              <a:rPr lang="en-GB" dirty="0"/>
              <a:t>Look what God did to them</a:t>
            </a:r>
          </a:p>
          <a:p>
            <a:pPr marR="0" lvl="1" rtl="0"/>
            <a:r>
              <a:rPr lang="en-GB" dirty="0"/>
              <a:t>God will do the same to others so don’t be afraid: God is fighting for you</a:t>
            </a:r>
          </a:p>
          <a:p>
            <a:pPr lvl="1"/>
            <a:r>
              <a:rPr lang="en-GB" dirty="0"/>
              <a:t>God gives us a sense for which battles to fight</a:t>
            </a:r>
          </a:p>
          <a:p>
            <a:pPr lvl="2"/>
            <a:r>
              <a:rPr lang="en-GB" dirty="0"/>
              <a:t>When we listen, the battles are focussed and we experience the presence of God</a:t>
            </a:r>
          </a:p>
        </p:txBody>
      </p:sp>
    </p:spTree>
    <p:extLst>
      <p:ext uri="{BB962C8B-B14F-4D97-AF65-F5344CB8AC3E}">
        <p14:creationId xmlns:p14="http://schemas.microsoft.com/office/powerpoint/2010/main" val="168149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3223-5E89-4CD7-AFDF-7A8A8A59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7" y="1"/>
            <a:ext cx="10018713" cy="941294"/>
          </a:xfrm>
        </p:spPr>
        <p:txBody>
          <a:bodyPr/>
          <a:lstStyle/>
          <a:p>
            <a:pPr marR="0" rtl="0"/>
            <a:r>
              <a:rPr lang="en-GB" dirty="0"/>
              <a:t>God wants you to know when to stop praying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247D0-FF57-4C9A-95A8-26D05E72D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2964" y="874060"/>
            <a:ext cx="10659035" cy="5983939"/>
          </a:xfrm>
        </p:spPr>
        <p:txBody>
          <a:bodyPr>
            <a:noAutofit/>
          </a:bodyPr>
          <a:lstStyle/>
          <a:p>
            <a:pPr marR="0" lvl="0" rtl="0"/>
            <a:r>
              <a:rPr lang="en-GB" sz="3200" dirty="0"/>
              <a:t>You can ask God, but when He answers ‘No’ stop asking</a:t>
            </a:r>
          </a:p>
          <a:p>
            <a:pPr marR="0" lvl="0" rtl="0"/>
            <a:r>
              <a:rPr lang="en-GB" sz="3200" dirty="0"/>
              <a:t>God had said ‘No’ and given a reason</a:t>
            </a:r>
          </a:p>
          <a:p>
            <a:pPr marR="0" lvl="1" rtl="0"/>
            <a:r>
              <a:rPr lang="en-GB" sz="2800" dirty="0"/>
              <a:t>Moses was not resentful or bitter about this</a:t>
            </a:r>
          </a:p>
          <a:p>
            <a:pPr lvl="2"/>
            <a:r>
              <a:rPr lang="en-GB" sz="2800" dirty="0"/>
              <a:t>He resigns to a God who knows what He’s doing and doesn’t always give explanations</a:t>
            </a:r>
          </a:p>
          <a:p>
            <a:pPr marR="0" lvl="1" rtl="0"/>
            <a:r>
              <a:rPr lang="en-GB" sz="2800" dirty="0"/>
              <a:t>The ‘No’ was to protect the people and give them a lesson on obedience that would be difficult to forget</a:t>
            </a:r>
          </a:p>
          <a:p>
            <a:r>
              <a:rPr lang="en-GB" sz="3600" dirty="0"/>
              <a:t>Being God’s servant and obedience to detail are </a:t>
            </a:r>
            <a:r>
              <a:rPr lang="en-GB" sz="3600" b="1" dirty="0">
                <a:solidFill>
                  <a:srgbClr val="FF0000"/>
                </a:solidFill>
              </a:rPr>
              <a:t>necessary</a:t>
            </a:r>
            <a:r>
              <a:rPr lang="en-GB" sz="3600" dirty="0"/>
              <a:t> companions</a:t>
            </a:r>
          </a:p>
        </p:txBody>
      </p:sp>
    </p:spTree>
    <p:extLst>
      <p:ext uri="{BB962C8B-B14F-4D97-AF65-F5344CB8AC3E}">
        <p14:creationId xmlns:p14="http://schemas.microsoft.com/office/powerpoint/2010/main" val="270527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9554-4BDD-43FB-B327-4D29265E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/>
          <a:lstStyle/>
          <a:p>
            <a:pPr marR="0" rtl="0"/>
            <a:r>
              <a:rPr lang="en-GB" dirty="0"/>
              <a:t>Remembering difficulties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11EED-1156-4683-ADBD-52D876C0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06071"/>
            <a:ext cx="10707690" cy="5351929"/>
          </a:xfrm>
        </p:spPr>
        <p:txBody>
          <a:bodyPr>
            <a:normAutofit/>
          </a:bodyPr>
          <a:lstStyle/>
          <a:p>
            <a:r>
              <a:rPr lang="en-GB" sz="3200" dirty="0"/>
              <a:t>The valley near Beth </a:t>
            </a:r>
            <a:r>
              <a:rPr lang="en-GB" sz="3200" dirty="0" err="1"/>
              <a:t>Peor</a:t>
            </a:r>
            <a:r>
              <a:rPr lang="en-GB" sz="3200" dirty="0"/>
              <a:t> was a reminder of their failure (</a:t>
            </a:r>
            <a:r>
              <a:rPr lang="en-GB" sz="3200" dirty="0" err="1"/>
              <a:t>Num</a:t>
            </a:r>
            <a:r>
              <a:rPr lang="en-GB" sz="3200" dirty="0"/>
              <a:t> 25)</a:t>
            </a:r>
          </a:p>
          <a:p>
            <a:pPr lvl="2"/>
            <a:r>
              <a:rPr lang="en-GB" sz="2400" dirty="0"/>
              <a:t>They ate sacrifices offered to Baal and dabbled with the women of Moab who used sex in worship of their god (</a:t>
            </a:r>
            <a:r>
              <a:rPr lang="en-GB" sz="2400" dirty="0" err="1"/>
              <a:t>Num</a:t>
            </a:r>
            <a:r>
              <a:rPr lang="en-GB" sz="2400" dirty="0"/>
              <a:t> 25)</a:t>
            </a:r>
          </a:p>
          <a:p>
            <a:pPr lvl="2"/>
            <a:r>
              <a:rPr lang="en-GB" sz="2400" dirty="0"/>
              <a:t>Many died there as a consequence of their disobedience</a:t>
            </a:r>
          </a:p>
          <a:p>
            <a:pPr marR="0" lvl="1" rtl="0"/>
            <a:r>
              <a:rPr lang="en-GB" sz="2800" dirty="0"/>
              <a:t>Moses </a:t>
            </a:r>
            <a:r>
              <a:rPr lang="en-GB" sz="2800"/>
              <a:t>is reminding </a:t>
            </a:r>
            <a:r>
              <a:rPr lang="en-GB" sz="2800" dirty="0"/>
              <a:t>them of their calling towards the one true God who gave His Law to protect His people from harming themselves and enhance their walk with God</a:t>
            </a:r>
          </a:p>
        </p:txBody>
      </p:sp>
    </p:spTree>
    <p:extLst>
      <p:ext uri="{BB962C8B-B14F-4D97-AF65-F5344CB8AC3E}">
        <p14:creationId xmlns:p14="http://schemas.microsoft.com/office/powerpoint/2010/main" val="1595374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11361</TotalTime>
  <Words>369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Parallax</vt:lpstr>
      <vt:lpstr>Adapting to get from here to there</vt:lpstr>
      <vt:lpstr>Background</vt:lpstr>
      <vt:lpstr>PowerPoint Presentation</vt:lpstr>
      <vt:lpstr>PowerPoint Presentation</vt:lpstr>
      <vt:lpstr>God has a place for you</vt:lpstr>
      <vt:lpstr>God wants you to encourage the next generation</vt:lpstr>
      <vt:lpstr>God wants you to know when to stop praying</vt:lpstr>
      <vt:lpstr>Remembering difficulties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get from here to there</dc:title>
  <dc:creator>Ron Day</dc:creator>
  <cp:lastModifiedBy>Ron Day</cp:lastModifiedBy>
  <cp:revision>47</cp:revision>
  <dcterms:created xsi:type="dcterms:W3CDTF">2018-01-12T10:57:55Z</dcterms:created>
  <dcterms:modified xsi:type="dcterms:W3CDTF">2018-02-04T09:02:44Z</dcterms:modified>
</cp:coreProperties>
</file>