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71" r:id="rId4"/>
    <p:sldId id="259" r:id="rId5"/>
    <p:sldId id="272" r:id="rId6"/>
    <p:sldId id="273" r:id="rId7"/>
    <p:sldId id="27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50" d="100"/>
          <a:sy n="50" d="100"/>
        </p:scale>
        <p:origin x="60" y="906"/>
      </p:cViewPr>
      <p:guideLst/>
    </p:cSldViewPr>
  </p:slideViewPr>
  <p:outlineViewPr>
    <p:cViewPr>
      <p:scale>
        <a:sx n="33" d="100"/>
        <a:sy n="33" d="100"/>
      </p:scale>
      <p:origin x="0" y="-27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A887-9632-4146-BF21-19F2C729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93AAA-4BBC-418A-A56A-4CEC2B6D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836F-A139-4481-BC1C-E8DB74F6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93A39-0CEF-40CA-9DE7-E801B5B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1EF-DAC7-43C8-91F8-16640A0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AE90-032F-4312-91CB-7B6F486C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0EEDF-89FE-4E17-81F7-2F9F37EE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9E47-3B70-4971-9B7B-7F3862BB5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660F7-5947-4785-9835-6559EC2E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671C-EB21-4EE0-9126-DC3636F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45C3-8D1F-4B26-92F8-9E9019C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5B4-7DD0-4AB4-89FB-77BE1309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0BEB9-5B6B-458C-8117-6F0EBEE46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4128-7100-49D3-A9EA-C26D374C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25DA-48F1-4AE1-920F-A4B28BE1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8F31-3C62-413A-971D-3306650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20DC0-A62C-4622-9B1C-DE26305FC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887-3B84-45A9-86CC-136334FE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B486-59A1-489C-8DA0-A66DC51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506B-39E2-4D8D-8B4E-3E3A0AD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9C32-5F42-412A-80F8-C8B2219B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1DBA-E873-4A9C-B651-69687319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1C3D-EFFF-4ADE-8B13-D5A581A6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C98-F3F0-4AB4-99B8-0DB697E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6268-396A-47F3-96D0-D438992C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749C-27AC-413E-8CCC-3228A7DA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C211-5229-4D36-94DA-DA5C711C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323B-7D05-4F4E-A700-44F8A17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8D00-2EB5-4157-834F-BCBAEF0B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F102-61B3-4634-AB38-6E3C5026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936D-F8C6-448E-AA8A-3C90EF6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D06D-58AE-4242-A5A7-AFD6DB160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E8C4-FD73-4DCF-BEE6-982106F1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DE93-75EF-4F4E-9B1F-65AED2B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C9EB9-C843-46A3-A139-1A7BDFF7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D380-381A-4A5E-A6A9-83FFDECD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7BD0-C0B7-47AA-BC6D-591A208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5AA4-C9E7-43DE-A8BD-F9786E35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AB059-15A4-430C-AC9B-EB654C911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00085-7961-49B2-B04D-1C22BBA1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540BA-B4E7-4042-942F-71A5CF827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F1EA6-26B9-4C43-A4F9-9470E8D2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7EFEA-0766-489C-A61F-DD85126A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632D1-E043-4B13-9718-FA46940A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9329-9745-4460-9BC6-895A10E9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D664E-2A73-44C3-A317-4704CC11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27FB-30F7-4CEB-A6D0-01FD491D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C04A-71C3-4F33-82FA-10F67895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854F1-2D93-4F32-B1CB-F77CA20E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407F-41DC-4653-AD63-C8D20018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FA19-AD89-4657-9152-BA6FC042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E7B9-4F6A-40C7-BD4F-17875305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0F6-F6E6-49CB-A13B-209F1F38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DD6C-D880-4685-AAB3-9F9CB9F9C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970E-E5F9-4E97-BE61-62F5AA0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3C70-488A-4FBC-8777-B14FEC3B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02E1-4B82-426D-B3E0-A7D9D463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0253E-F671-4F7D-AA13-89D71C1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59A6-3FC4-4285-A02F-D980FA6F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D082-2FF5-4FDE-B8D0-A8D0443F0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9CD-2BBD-4497-BF17-743FD17E900A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5D27-AA63-4B48-95CA-BBC7FDCE4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65B5-BDC7-473B-9E7E-C83A4ECD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7F1BA-A3D1-42BB-8404-AD4F2E7B0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B2455-3B86-48EF-8ADB-B15C829F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486" y="532015"/>
            <a:ext cx="7908175" cy="1269004"/>
          </a:xfrm>
        </p:spPr>
        <p:txBody>
          <a:bodyPr/>
          <a:lstStyle/>
          <a:p>
            <a:r>
              <a:rPr lang="en-GB" i="1" dirty="0"/>
              <a:t>The Leading of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30B25-A6DB-4ECF-89D0-4931EA2D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3731" y="2601119"/>
            <a:ext cx="8318269" cy="1655762"/>
          </a:xfrm>
        </p:spPr>
        <p:txBody>
          <a:bodyPr>
            <a:normAutofit/>
          </a:bodyPr>
          <a:lstStyle/>
          <a:p>
            <a:r>
              <a:rPr lang="en-GB" sz="3600" b="1" i="1" dirty="0"/>
              <a:t>2. Inspiration to bring healing</a:t>
            </a:r>
          </a:p>
          <a:p>
            <a:r>
              <a:rPr lang="en-GB" sz="3600" b="1" i="1" dirty="0"/>
              <a:t>Acts 3:1-10</a:t>
            </a:r>
          </a:p>
        </p:txBody>
      </p:sp>
    </p:spTree>
    <p:extLst>
      <p:ext uri="{BB962C8B-B14F-4D97-AF65-F5344CB8AC3E}">
        <p14:creationId xmlns:p14="http://schemas.microsoft.com/office/powerpoint/2010/main" val="2681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5A3F9B5-0685-45CE-BCD7-7683E856E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339949-2254-47E1-9B59-A1903677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Credit where it’s due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A3605-BB8D-4862-8A06-987B53E4E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12124"/>
            <a:ext cx="10515600" cy="444587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Many of us want appreciation from others</a:t>
            </a:r>
          </a:p>
          <a:p>
            <a:pPr marR="0" lvl="0" rtl="0"/>
            <a:r>
              <a:rPr lang="en-GB" dirty="0"/>
              <a:t>But God asks for a different attitude from believers</a:t>
            </a:r>
          </a:p>
          <a:p>
            <a:pPr marR="0" lvl="1" rtl="0"/>
            <a:r>
              <a:rPr lang="en-GB" dirty="0"/>
              <a:t>One that can sustain us through times of being taken for granted and restore the soul when being moaned about</a:t>
            </a:r>
          </a:p>
        </p:txBody>
      </p:sp>
    </p:spTree>
    <p:extLst>
      <p:ext uri="{BB962C8B-B14F-4D97-AF65-F5344CB8AC3E}">
        <p14:creationId xmlns:p14="http://schemas.microsoft.com/office/powerpoint/2010/main" val="223705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08970B-D089-402D-BF4F-E419FE307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5B801A-6300-4853-AD20-7FB36E11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59" y="365125"/>
            <a:ext cx="11243441" cy="1325563"/>
          </a:xfrm>
        </p:spPr>
        <p:txBody>
          <a:bodyPr/>
          <a:lstStyle/>
          <a:p>
            <a:pPr marR="0" rtl="0"/>
            <a:r>
              <a:rPr lang="en-GB" dirty="0"/>
              <a:t>The leading of the Spirit in 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87334-AD13-4554-9090-CDB7C364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58" y="2190750"/>
            <a:ext cx="11698013" cy="5032375"/>
          </a:xfrm>
        </p:spPr>
        <p:txBody>
          <a:bodyPr>
            <a:normAutofit fontScale="92500"/>
          </a:bodyPr>
          <a:lstStyle/>
          <a:p>
            <a:pPr marR="0" lvl="0" rtl="0"/>
            <a:r>
              <a:rPr lang="en-GB" dirty="0"/>
              <a:t>Luke wrote Acts as the second half of the Good News (1:1-4)</a:t>
            </a:r>
          </a:p>
          <a:p>
            <a:pPr marR="0" lvl="1" rtl="0"/>
            <a:r>
              <a:rPr lang="en-GB" dirty="0"/>
              <a:t>In the first book (Luke) he tells of what Jesus began to do and to teach until the Ascension (1:2)</a:t>
            </a:r>
          </a:p>
          <a:p>
            <a:pPr marR="0" lvl="1" rtl="0"/>
            <a:r>
              <a:rPr lang="en-GB" dirty="0"/>
              <a:t>In this book he goes on to tell what Jesus continued to do through the Apostles and Church when they were baptised in the Spirit</a:t>
            </a:r>
          </a:p>
          <a:p>
            <a:pPr marR="0" lvl="0" rtl="0"/>
            <a:r>
              <a:rPr lang="en-GB" dirty="0"/>
              <a:t>Luke wrote Chapters 3 &amp; 4 to follow chapter 2</a:t>
            </a:r>
          </a:p>
          <a:p>
            <a:pPr marR="0" lvl="1" rtl="0"/>
            <a:r>
              <a:rPr lang="en-GB" dirty="0"/>
              <a:t>It’s a repeat of the structure but the result is different</a:t>
            </a:r>
          </a:p>
          <a:p>
            <a:r>
              <a:rPr lang="en-GB" dirty="0"/>
              <a:t>Acts is telling us ‘there is no formula in a relationship with God’</a:t>
            </a:r>
          </a:p>
        </p:txBody>
      </p:sp>
    </p:spTree>
    <p:extLst>
      <p:ext uri="{BB962C8B-B14F-4D97-AF65-F5344CB8AC3E}">
        <p14:creationId xmlns:p14="http://schemas.microsoft.com/office/powerpoint/2010/main" val="388090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9751AB-AB70-400F-8201-2998AF26D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D5E190-9D58-4479-BCEA-100FC626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8178"/>
          </a:xfrm>
        </p:spPr>
        <p:txBody>
          <a:bodyPr/>
          <a:lstStyle/>
          <a:p>
            <a:pPr marR="0" rtl="0"/>
            <a:r>
              <a:rPr lang="en-GB" dirty="0"/>
              <a:t>The Holy Spirit moves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A3B82-1EFD-4B38-A648-BDEC734AC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655" y="2033752"/>
            <a:ext cx="12034345" cy="4824248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A demonstration of 2:43</a:t>
            </a:r>
          </a:p>
          <a:p>
            <a:pPr lvl="1"/>
            <a:r>
              <a:rPr lang="en-GB" dirty="0"/>
              <a:t>The story is told in a matter of fact manner</a:t>
            </a:r>
          </a:p>
          <a:p>
            <a:pPr marR="0" lvl="0" rtl="0"/>
            <a:r>
              <a:rPr lang="en-GB" dirty="0"/>
              <a:t>He surprises everyone</a:t>
            </a:r>
          </a:p>
          <a:p>
            <a:pPr marR="0" lvl="1" rtl="0"/>
            <a:r>
              <a:rPr lang="en-GB" dirty="0"/>
              <a:t>Peter is inspired to speak out of what he has seen and heard</a:t>
            </a:r>
          </a:p>
          <a:p>
            <a:pPr marR="0" lvl="2" rtl="0"/>
            <a:r>
              <a:rPr lang="en-GB" dirty="0"/>
              <a:t>He saw Jesus do miracles and knew that it was possible</a:t>
            </a:r>
          </a:p>
          <a:p>
            <a:pPr marR="0" lvl="2" rtl="0"/>
            <a:r>
              <a:rPr lang="en-GB" dirty="0"/>
              <a:t>He saw that Jesus didn’t have to work himself up to do a miracle</a:t>
            </a:r>
          </a:p>
          <a:p>
            <a:pPr lvl="3"/>
            <a:r>
              <a:rPr lang="en-GB" dirty="0"/>
              <a:t>Luke 5:17b </a:t>
            </a:r>
            <a:r>
              <a:rPr lang="en-GB" dirty="0" err="1"/>
              <a:t>‘the</a:t>
            </a:r>
            <a:r>
              <a:rPr lang="en-GB" dirty="0"/>
              <a:t> power of the Lord was present to heal the sick’</a:t>
            </a:r>
          </a:p>
          <a:p>
            <a:pPr marR="0" lvl="1" rtl="0"/>
            <a:r>
              <a:rPr lang="en-GB" dirty="0"/>
              <a:t>It was about the Spirit’s presence and blessing in a particular way</a:t>
            </a:r>
          </a:p>
        </p:txBody>
      </p:sp>
    </p:spTree>
    <p:extLst>
      <p:ext uri="{BB962C8B-B14F-4D97-AF65-F5344CB8AC3E}">
        <p14:creationId xmlns:p14="http://schemas.microsoft.com/office/powerpoint/2010/main" val="60981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2AA53E-5DC4-4F49-B94D-B3F094FA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0A3A30-24C7-472D-B57E-FD956879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marR="0" rtl="0"/>
            <a:r>
              <a:rPr lang="en-GB" dirty="0"/>
              <a:t>The response of faith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F8FBC-F0E8-4C7E-9928-5FF02D1BE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310" y="1166648"/>
            <a:ext cx="11038490" cy="5691352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Peter’s words &amp; actions</a:t>
            </a:r>
          </a:p>
          <a:p>
            <a:pPr marR="0" lvl="1" rtl="0"/>
            <a:r>
              <a:rPr lang="en-GB" dirty="0"/>
              <a:t>‘Look at us’</a:t>
            </a:r>
          </a:p>
          <a:p>
            <a:pPr marR="0" lvl="1" rtl="0"/>
            <a:r>
              <a:rPr lang="en-GB" dirty="0"/>
              <a:t>‘In the name of Jesus Christ of Nazareth, walk’</a:t>
            </a:r>
          </a:p>
          <a:p>
            <a:pPr marR="0" lvl="2" rtl="0"/>
            <a:r>
              <a:rPr lang="en-GB" dirty="0"/>
              <a:t>This statement is about the continuing power of Jesus</a:t>
            </a:r>
          </a:p>
          <a:p>
            <a:pPr marR="0" lvl="1" rtl="0"/>
            <a:r>
              <a:rPr lang="en-GB" dirty="0"/>
              <a:t>A helping hand</a:t>
            </a:r>
          </a:p>
          <a:p>
            <a:pPr marR="0" lvl="0" rtl="0"/>
            <a:r>
              <a:rPr lang="en-GB" dirty="0"/>
              <a:t>The man’s reaction</a:t>
            </a:r>
          </a:p>
          <a:p>
            <a:pPr marR="0" lvl="1" rtl="0"/>
            <a:r>
              <a:rPr lang="en-GB" dirty="0"/>
              <a:t>Walking and leaping and praising God</a:t>
            </a:r>
          </a:p>
          <a:p>
            <a:pPr marR="0" lvl="2" rtl="0"/>
            <a:r>
              <a:rPr lang="en-GB" dirty="0"/>
              <a:t>This is a fulfilment of a Messianic prophecy in Isa 35:6</a:t>
            </a:r>
          </a:p>
          <a:p>
            <a:pPr marR="0" lvl="1" rtl="0"/>
            <a:r>
              <a:rPr lang="en-GB" dirty="0"/>
              <a:t>He went into the temple with them</a:t>
            </a:r>
          </a:p>
          <a:p>
            <a:pPr marR="0" lvl="0" rtl="0"/>
            <a:r>
              <a:rPr lang="en-GB" dirty="0"/>
              <a:t>This left people amazed…</a:t>
            </a:r>
          </a:p>
          <a:p>
            <a:pPr marR="0" lvl="1" rtl="0"/>
            <a:r>
              <a:rPr lang="en-GB" dirty="0"/>
              <a:t>They recognised the man and that </a:t>
            </a:r>
            <a:r>
              <a:rPr lang="en-GB" dirty="0">
                <a:solidFill>
                  <a:srgbClr val="FFFF00"/>
                </a:solidFill>
              </a:rPr>
              <a:t>God had been at work</a:t>
            </a:r>
          </a:p>
        </p:txBody>
      </p:sp>
    </p:spTree>
    <p:extLst>
      <p:ext uri="{BB962C8B-B14F-4D97-AF65-F5344CB8AC3E}">
        <p14:creationId xmlns:p14="http://schemas.microsoft.com/office/powerpoint/2010/main" val="89945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C237151-637B-4DAC-8A3B-83A5D2E12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"/>
            <a:ext cx="12192000" cy="6880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5E058-3087-40F2-A877-36A115EE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>
                <a:solidFill>
                  <a:schemeClr val="bg1"/>
                </a:solidFill>
              </a:rPr>
              <a:t>The focus of God's glory is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F03A7-39F1-474F-BF6D-19573D237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8085083" cy="503237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God works through the humble</a:t>
            </a:r>
          </a:p>
          <a:p>
            <a:pPr marR="0" lvl="0" rtl="0"/>
            <a:r>
              <a:rPr lang="en-GB" dirty="0"/>
              <a:t>If you are following Christ closely you may not get the</a:t>
            </a:r>
            <a:r>
              <a:rPr lang="en-GB" baseline="0" dirty="0"/>
              <a:t>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61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595F55-4534-4224-B8C1-10F4B12AE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1505" cy="7001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C6C2C-203B-4BC9-9537-F79C25E2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dirty="0">
                <a:solidFill>
                  <a:schemeClr val="bg1"/>
                </a:solidFill>
              </a:rPr>
              <a:t>If you would like God to use you to bring healing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C049-F42B-4508-9794-309D46538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5650" y="3429000"/>
            <a:ext cx="8058150" cy="3428998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chemeClr val="bg1"/>
                </a:solidFill>
              </a:rPr>
              <a:t>Recognise the moment</a:t>
            </a:r>
          </a:p>
          <a:p>
            <a:pPr marR="0" lvl="0" rtl="0"/>
            <a:r>
              <a:rPr lang="en-GB" dirty="0">
                <a:solidFill>
                  <a:schemeClr val="bg1"/>
                </a:solidFill>
              </a:rPr>
              <a:t>Seize the moment</a:t>
            </a:r>
          </a:p>
          <a:p>
            <a:pPr marR="0" lvl="0" rtl="0"/>
            <a:r>
              <a:rPr lang="en-GB" dirty="0">
                <a:solidFill>
                  <a:schemeClr val="bg1"/>
                </a:solidFill>
              </a:rPr>
              <a:t>Do it for them</a:t>
            </a:r>
          </a:p>
          <a:p>
            <a:pPr marR="0" lvl="0" rtl="0"/>
            <a:r>
              <a:rPr lang="en-GB" dirty="0">
                <a:solidFill>
                  <a:schemeClr val="bg1"/>
                </a:solidFill>
              </a:rPr>
              <a:t>Do it  for God’s credit</a:t>
            </a:r>
          </a:p>
        </p:txBody>
      </p:sp>
    </p:spTree>
    <p:extLst>
      <p:ext uri="{BB962C8B-B14F-4D97-AF65-F5344CB8AC3E}">
        <p14:creationId xmlns:p14="http://schemas.microsoft.com/office/powerpoint/2010/main" val="180003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FD1E28-DAE4-4B1C-B768-6C7A0128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122015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5CF0B1-BFB4-454F-9B8B-1933132A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93338"/>
            <a:ext cx="10515600" cy="1325563"/>
          </a:xfrm>
        </p:spPr>
        <p:txBody>
          <a:bodyPr/>
          <a:lstStyle/>
          <a:p>
            <a:r>
              <a:rPr lang="en-GB" dirty="0"/>
              <a:t>Being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33458-6D66-44B6-AD27-FA56B958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144" y="5512238"/>
            <a:ext cx="2824655" cy="9806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is scary!</a:t>
            </a:r>
          </a:p>
        </p:txBody>
      </p:sp>
    </p:spTree>
    <p:extLst>
      <p:ext uri="{BB962C8B-B14F-4D97-AF65-F5344CB8AC3E}">
        <p14:creationId xmlns:p14="http://schemas.microsoft.com/office/powerpoint/2010/main" val="346885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379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Leading of the Spirit</vt:lpstr>
      <vt:lpstr>Credit where it’s due</vt:lpstr>
      <vt:lpstr>The leading of the Spirit in Acts</vt:lpstr>
      <vt:lpstr>The Holy Spirit moves</vt:lpstr>
      <vt:lpstr>The response of faith</vt:lpstr>
      <vt:lpstr>The focus of God's glory is Jesus</vt:lpstr>
      <vt:lpstr>If you would like God to use you to bring healing</vt:lpstr>
      <vt:lpstr>Being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16</cp:revision>
  <dcterms:created xsi:type="dcterms:W3CDTF">2018-05-21T15:17:57Z</dcterms:created>
  <dcterms:modified xsi:type="dcterms:W3CDTF">2018-05-31T14:44:09Z</dcterms:modified>
</cp:coreProperties>
</file>