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9"/>
  </p:notesMasterIdLst>
  <p:sldIdLst>
    <p:sldId id="262" r:id="rId2"/>
    <p:sldId id="263" r:id="rId3"/>
    <p:sldId id="265" r:id="rId4"/>
    <p:sldId id="266" r:id="rId5"/>
    <p:sldId id="267" r:id="rId6"/>
    <p:sldId id="269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3" d="100"/>
          <a:sy n="53" d="100"/>
        </p:scale>
        <p:origin x="90" y="348"/>
      </p:cViewPr>
      <p:guideLst/>
    </p:cSldViewPr>
  </p:slideViewPr>
  <p:outlineViewPr>
    <p:cViewPr>
      <p:scale>
        <a:sx n="33" d="100"/>
        <a:sy n="33" d="100"/>
      </p:scale>
      <p:origin x="0" y="-32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294EE-8898-4BF3-9DAC-76FFFBA74A4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86BB-75CC-444D-A6EC-9621DE0C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3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B86BB-75CC-444D-A6EC-9621DE0CF0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4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3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4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0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8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9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4699-59EB-4AFC-81FC-8B109DE7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764373"/>
            <a:ext cx="9111343" cy="1293028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0AB7-BEA5-434E-8E97-0FCB29728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  <a:lvl2pPr>
              <a:defRPr sz="3600">
                <a:solidFill>
                  <a:schemeClr val="tx1"/>
                </a:solidFill>
              </a:defRPr>
            </a:lvl2pPr>
            <a:lvl3pPr>
              <a:defRPr sz="3200">
                <a:solidFill>
                  <a:srgbClr val="92D050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0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2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1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BAD8-77A0-4F9F-93DB-00DEC4A3BF1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66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cute-pictures.blogspot.com/2011/08/75-free-stock-images-3d-human-character.html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myownterms.com/page/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hncrider/593852632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vinhonovocontabilidade.blogspot.com/2010/01/empreendedor-individual-mei-e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arrenhstewartjr.wordpress.com/2012/12/04/focus-on-your-for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95C3-1150-482F-9078-C9163E3DD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Succession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A7E2A-4397-421A-9DFF-4783BF088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Sharing the Covenant</a:t>
            </a:r>
          </a:p>
        </p:txBody>
      </p:sp>
    </p:spTree>
    <p:extLst>
      <p:ext uri="{BB962C8B-B14F-4D97-AF65-F5344CB8AC3E}">
        <p14:creationId xmlns:p14="http://schemas.microsoft.com/office/powerpoint/2010/main" val="86459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95C3-1150-482F-9078-C9163E3DD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4. Bless the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A7E2A-4397-421A-9DFF-4783BF088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Deuteronomy 33</a:t>
            </a:r>
          </a:p>
        </p:txBody>
      </p:sp>
      <p:pic>
        <p:nvPicPr>
          <p:cNvPr id="5" name="Picture 4" descr="A picture containing holding, front, sitting, black&#10;&#10;Description automatically generated">
            <a:extLst>
              <a:ext uri="{FF2B5EF4-FFF2-40B4-BE49-F238E27FC236}">
                <a16:creationId xmlns:a16="http://schemas.microsoft.com/office/drawing/2014/main" id="{ABCB89CE-FCCE-4F0C-AAC1-C9F94DAA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1" b="89456" l="6688" r="90188">
                        <a14:foregroundMark x1="14938" y1="41065" x2="6688" y2="47947"/>
                        <a14:foregroundMark x1="85813" y1="9101" x2="84063" y2="30633"/>
                        <a14:foregroundMark x1="90188" y1="34961" x2="90188" y2="39956"/>
                        <a14:foregroundMark x1="88688" y1="76249" x2="89438" y2="86127"/>
                        <a14:foregroundMark x1="52500" y1="8213" x2="52812" y2="33296"/>
                        <a14:foregroundMark x1="35563" y1="13651" x2="38875" y2="17869"/>
                        <a14:foregroundMark x1="38875" y1="17869" x2="40063" y2="18646"/>
                        <a14:foregroundMark x1="20063" y1="10988" x2="20188" y2="33296"/>
                        <a14:foregroundMark x1="18438" y1="11432" x2="22563" y2="10877"/>
                        <a14:foregroundMark x1="22563" y1="10877" x2="22750" y2="11210"/>
                        <a14:foregroundMark x1="36563" y1="13319" x2="39000" y2="14650"/>
                        <a14:foregroundMark x1="37625" y1="13651" x2="39563" y2="14095"/>
                        <a14:foregroundMark x1="55063" y1="8768" x2="51000" y2="8213"/>
                        <a14:foregroundMark x1="51000" y1="8213" x2="49938" y2="9878"/>
                        <a14:foregroundMark x1="49813" y1="9101" x2="50375" y2="9545"/>
                        <a14:foregroundMark x1="67688" y1="11210" x2="65563" y2="13319"/>
                        <a14:foregroundMark x1="70500" y1="11987" x2="68125" y2="11432"/>
                        <a14:foregroundMark x1="87938" y1="9545" x2="84938" y2="9545"/>
                        <a14:foregroundMark x1="87938" y1="9323" x2="84313" y2="9323"/>
                        <a14:foregroundMark x1="85250" y1="7991" x2="83563" y2="8768"/>
                        <a14:foregroundMark x1="89625" y1="9878" x2="87938" y2="9101"/>
                        <a14:foregroundMark x1="86000" y1="8546" x2="87625" y2="8213"/>
                        <a14:foregroundMark x1="71125" y1="11432" x2="67063" y2="11765"/>
                        <a14:foregroundMark x1="68875" y1="10988" x2="69313" y2="10655"/>
                        <a14:foregroundMark x1="55688" y1="8546" x2="53250" y2="8213"/>
                        <a14:foregroundMark x1="16438" y1="12320" x2="20250" y2="9878"/>
                        <a14:foregroundMark x1="20250" y1="9878" x2="23250" y2="10988"/>
                        <a14:foregroundMark x1="17688" y1="11210" x2="18438" y2="10100"/>
                        <a14:foregroundMark x1="23250" y1="10655" x2="22625" y2="9878"/>
                        <a14:backgroundMark x1="48313" y1="48835" x2="48313" y2="48835"/>
                        <a14:backgroundMark x1="59250" y1="43951" x2="59250" y2="43951"/>
                        <a14:backgroundMark x1="41813" y1="49279" x2="41813" y2="49279"/>
                        <a14:backgroundMark x1="42313" y1="55494" x2="42313" y2="55494"/>
                        <a14:backgroundMark x1="42313" y1="52830" x2="42313" y2="52830"/>
                        <a14:backgroundMark x1="48125" y1="57381" x2="48125" y2="57603"/>
                        <a14:backgroundMark x1="48313" y1="54939" x2="48313" y2="54939"/>
                        <a14:backgroundMark x1="32063" y1="51165" x2="32063" y2="51165"/>
                        <a14:backgroundMark x1="26063" y1="46393" x2="26063" y2="46393"/>
                        <a14:backgroundMark x1="72625" y1="44506" x2="72500" y2="44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43391" y="-133094"/>
            <a:ext cx="4806435" cy="270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C83557-1E8B-42EA-8F60-02BAEFEF98D3}"/>
              </a:ext>
            </a:extLst>
          </p:cNvPr>
          <p:cNvSpPr txBox="1"/>
          <p:nvPr/>
        </p:nvSpPr>
        <p:spPr>
          <a:xfrm>
            <a:off x="6766" y="6858000"/>
            <a:ext cx="12178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cute-pictures.blogspot.com/2011/08/75-free-stock-images-3d-human-character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180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E855-8BE0-4189-9426-28E9DD85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Celebrating in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74B85-52E3-43A2-A334-49BB0EBAD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In the last chapter Moses was warning everyone to not go off the rails, to stay faithful, obedient, listening and serving</a:t>
            </a:r>
          </a:p>
          <a:p>
            <a:pPr marR="0" lvl="0" rtl="0"/>
            <a:r>
              <a:rPr lang="en-GB" dirty="0"/>
              <a:t>In this chapter Moses blesses God’s people</a:t>
            </a:r>
          </a:p>
          <a:p>
            <a:pPr marR="0" lvl="0" rtl="0"/>
            <a:r>
              <a:rPr lang="en-GB" dirty="0"/>
              <a:t>Before he does that he gives a few verses over to God to remind them what He is like</a:t>
            </a:r>
          </a:p>
          <a:p>
            <a:pPr marR="0" lvl="1" rtl="0"/>
            <a:r>
              <a:rPr lang="en-GB" dirty="0"/>
              <a:t>It’s the context of his blessing</a:t>
            </a:r>
          </a:p>
          <a:p>
            <a:pPr marR="0" lvl="1" rtl="0"/>
            <a:r>
              <a:rPr lang="en-GB" dirty="0"/>
              <a:t>It’s the reason for his blessing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BD2F57E-A67C-4017-8BE6-F0D6D6ED7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3768436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9233-36A6-42F8-BA03-25B6D5AB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53477"/>
            <a:ext cx="11094721" cy="1293028"/>
          </a:xfrm>
        </p:spPr>
        <p:txBody>
          <a:bodyPr/>
          <a:lstStyle/>
          <a:p>
            <a:pPr marR="0" rtl="0"/>
            <a:r>
              <a:rPr lang="en-GB" dirty="0"/>
              <a:t>we know the God of blessing (1-5)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1F94D-36FE-4336-A7AB-1C0E34275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1517905"/>
            <a:ext cx="10820400" cy="5340095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We have Yahweh, the God who loves us</a:t>
            </a:r>
          </a:p>
          <a:p>
            <a:pPr marR="0" lvl="1" rtl="0"/>
            <a:r>
              <a:rPr lang="en-GB" dirty="0"/>
              <a:t>A central theme of Deuteronomy</a:t>
            </a:r>
          </a:p>
          <a:p>
            <a:pPr marR="0" lvl="0" rtl="0"/>
            <a:r>
              <a:rPr lang="en-GB" dirty="0"/>
              <a:t>The God who teaches us</a:t>
            </a:r>
          </a:p>
          <a:p>
            <a:pPr marR="0" lvl="1" rtl="0"/>
            <a:r>
              <a:rPr lang="en-GB" dirty="0"/>
              <a:t>To be obedient</a:t>
            </a:r>
          </a:p>
          <a:p>
            <a:pPr marR="0" lvl="1" rtl="0"/>
            <a:r>
              <a:rPr lang="en-GB" dirty="0"/>
              <a:t>To be righteous</a:t>
            </a:r>
          </a:p>
          <a:p>
            <a:pPr marR="0" lvl="1" rtl="0"/>
            <a:r>
              <a:rPr lang="en-GB" dirty="0"/>
              <a:t>To be holy</a:t>
            </a:r>
          </a:p>
          <a:p>
            <a:pPr marR="0" lvl="1" rtl="0"/>
            <a:r>
              <a:rPr lang="en-GB" dirty="0"/>
              <a:t>To serve</a:t>
            </a:r>
          </a:p>
          <a:p>
            <a:pPr marR="0" lvl="0" rtl="0"/>
            <a:r>
              <a:rPr lang="en-GB" dirty="0"/>
              <a:t>His rightful place is ‘King of the upright (Jeshurun)’</a:t>
            </a:r>
          </a:p>
          <a:p>
            <a:pPr marR="0" lvl="1" rtl="0"/>
            <a:r>
              <a:rPr lang="en-GB" dirty="0"/>
              <a:t>God comes to Jeshurun </a:t>
            </a:r>
          </a:p>
          <a:p>
            <a:pPr marR="0" lvl="1" rtl="0"/>
            <a:r>
              <a:rPr lang="en-GB" dirty="0"/>
              <a:t>God protects Jeshurun</a:t>
            </a:r>
          </a:p>
          <a:p>
            <a:pPr marR="0" lvl="1" rtl="0"/>
            <a:r>
              <a:rPr lang="en-GB" dirty="0"/>
              <a:t>God instructs Jeshurun</a:t>
            </a:r>
          </a:p>
          <a:p>
            <a:pPr marR="0" lvl="1" rtl="0"/>
            <a:r>
              <a:rPr lang="en-GB" dirty="0"/>
              <a:t>God leads Jeshurun</a:t>
            </a:r>
          </a:p>
        </p:txBody>
      </p:sp>
      <p:pic>
        <p:nvPicPr>
          <p:cNvPr id="5" name="Picture 4" descr="A group of people standing on a beach&#10;&#10;Description automatically generated">
            <a:extLst>
              <a:ext uri="{FF2B5EF4-FFF2-40B4-BE49-F238E27FC236}">
                <a16:creationId xmlns:a16="http://schemas.microsoft.com/office/drawing/2014/main" id="{8DD7F03D-3159-4575-A2E6-811951124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8421" y="1946980"/>
            <a:ext cx="3541556" cy="235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38D1-108F-487C-9DC7-7C0D4386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3" y="764373"/>
            <a:ext cx="9878568" cy="1293028"/>
          </a:xfrm>
        </p:spPr>
        <p:txBody>
          <a:bodyPr/>
          <a:lstStyle/>
          <a:p>
            <a:pPr marR="0" rtl="0"/>
            <a:r>
              <a:rPr lang="en-GB" dirty="0"/>
              <a:t>God blesses individually (6-25)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3174-69E8-4709-9152-0631A88D2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Each tribe named</a:t>
            </a:r>
          </a:p>
          <a:p>
            <a:pPr marR="0" lvl="0" rtl="0"/>
            <a:r>
              <a:rPr lang="en-GB" dirty="0"/>
              <a:t>Each blessing different</a:t>
            </a:r>
          </a:p>
          <a:p>
            <a:pPr marR="0" lvl="1" rtl="0"/>
            <a:r>
              <a:rPr lang="en-GB" dirty="0"/>
              <a:t>No Simeon in the list</a:t>
            </a:r>
          </a:p>
          <a:p>
            <a:pPr marR="0" lvl="0" rtl="0"/>
            <a:r>
              <a:rPr lang="en-GB" dirty="0"/>
              <a:t>The blessing of Levi</a:t>
            </a:r>
          </a:p>
          <a:p>
            <a:pPr marR="0" lvl="1" rtl="0"/>
            <a:r>
              <a:rPr lang="en-GB" dirty="0"/>
              <a:t>Most relevant to us who are called to be a royal priesthood and holy nation through Christ</a:t>
            </a:r>
          </a:p>
          <a:p>
            <a:pPr marR="0" lvl="2" rtl="0"/>
            <a:r>
              <a:rPr lang="en-GB" dirty="0"/>
              <a:t>May your </a:t>
            </a:r>
            <a:r>
              <a:rPr lang="en-GB" dirty="0" err="1"/>
              <a:t>Urim</a:t>
            </a:r>
            <a:r>
              <a:rPr lang="en-GB" dirty="0"/>
              <a:t> &amp; Thummim work well</a:t>
            </a:r>
          </a:p>
          <a:p>
            <a:pPr marR="0" lvl="1" rtl="0"/>
            <a:r>
              <a:rPr lang="en-GB" dirty="0"/>
              <a:t>They are sold out for God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46139-DC77-4449-A586-85AA1921B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937" b="97460" l="1750" r="99250">
                        <a14:foregroundMark x1="1750" y1="49048" x2="12583" y2="47937"/>
                        <a14:foregroundMark x1="12583" y1="47937" x2="18833" y2="61111"/>
                        <a14:foregroundMark x1="18833" y1="61111" x2="23750" y2="62698"/>
                        <a14:foregroundMark x1="23750" y1="62698" x2="6083" y2="66032"/>
                        <a14:foregroundMark x1="6083" y1="66032" x2="8083" y2="72857"/>
                        <a14:foregroundMark x1="8083" y1="72857" x2="19167" y2="75238"/>
                        <a14:foregroundMark x1="19167" y1="75238" x2="13750" y2="81587"/>
                        <a14:foregroundMark x1="13750" y1="81587" x2="20417" y2="89048"/>
                        <a14:foregroundMark x1="20417" y1="89048" x2="27917" y2="89048"/>
                        <a14:foregroundMark x1="27917" y1="89048" x2="60833" y2="84286"/>
                        <a14:foregroundMark x1="60833" y1="84286" x2="66917" y2="84762"/>
                        <a14:foregroundMark x1="66917" y1="84762" x2="71750" y2="80635"/>
                        <a14:foregroundMark x1="71750" y1="80635" x2="84333" y2="79048"/>
                        <a14:foregroundMark x1="84333" y1="79048" x2="94250" y2="82540"/>
                        <a14:foregroundMark x1="94250" y1="82540" x2="91000" y2="73968"/>
                        <a14:foregroundMark x1="91000" y1="73968" x2="94500" y2="64603"/>
                        <a14:foregroundMark x1="94500" y1="64603" x2="94667" y2="56508"/>
                        <a14:foregroundMark x1="94667" y1="56508" x2="92000" y2="50476"/>
                        <a14:foregroundMark x1="92000" y1="50476" x2="81250" y2="49683"/>
                        <a14:foregroundMark x1="81250" y1="49683" x2="77333" y2="53968"/>
                        <a14:foregroundMark x1="77333" y1="53968" x2="83417" y2="55714"/>
                        <a14:foregroundMark x1="83417" y1="55714" x2="92083" y2="49683"/>
                        <a14:foregroundMark x1="92083" y1="49683" x2="92833" y2="44127"/>
                        <a14:foregroundMark x1="93333" y1="79365" x2="93000" y2="87937"/>
                        <a14:foregroundMark x1="93000" y1="87937" x2="93917" y2="91905"/>
                        <a14:foregroundMark x1="88833" y1="85079" x2="88583" y2="93492"/>
                        <a14:foregroundMark x1="88583" y1="93492" x2="86583" y2="97619"/>
                        <a14:foregroundMark x1="79083" y1="44444" x2="0" y2="45873"/>
                        <a14:foregroundMark x1="0" y1="45873" x2="750" y2="94921"/>
                        <a14:foregroundMark x1="750" y1="94921" x2="5250" y2="98254"/>
                        <a14:foregroundMark x1="5250" y1="98254" x2="15417" y2="99841"/>
                        <a14:foregroundMark x1="15417" y1="99841" x2="28833" y2="99683"/>
                        <a14:foregroundMark x1="28833" y1="99683" x2="54000" y2="99841"/>
                        <a14:foregroundMark x1="54000" y1="99841" x2="94583" y2="97619"/>
                        <a14:foregroundMark x1="94583" y1="97619" x2="98167" y2="93810"/>
                        <a14:foregroundMark x1="98167" y1="93810" x2="99667" y2="50317"/>
                        <a14:foregroundMark x1="99667" y1="50317" x2="96000" y2="46190"/>
                        <a14:foregroundMark x1="96000" y1="46190" x2="95667" y2="45079"/>
                        <a14:foregroundMark x1="5333" y1="78254" x2="10750" y2="92540"/>
                        <a14:foregroundMark x1="10750" y1="92540" x2="12000" y2="92857"/>
                        <a14:foregroundMark x1="12500" y1="84921" x2="14750" y2="94762"/>
                        <a14:foregroundMark x1="4667" y1="49365" x2="2583" y2="58889"/>
                        <a14:foregroundMark x1="2583" y1="58889" x2="1750" y2="86984"/>
                        <a14:foregroundMark x1="1750" y1="86984" x2="2583" y2="93333"/>
                        <a14:foregroundMark x1="28667" y1="55238" x2="27667" y2="86032"/>
                        <a14:foregroundMark x1="30083" y1="49365" x2="37500" y2="59365"/>
                        <a14:foregroundMark x1="37500" y1="59365" x2="40000" y2="74127"/>
                        <a14:foregroundMark x1="40000" y1="74127" x2="34083" y2="78889"/>
                        <a14:foregroundMark x1="34083" y1="78889" x2="33250" y2="71270"/>
                        <a14:foregroundMark x1="33250" y1="71270" x2="36917" y2="64127"/>
                        <a14:foregroundMark x1="36917" y1="64127" x2="38000" y2="55873"/>
                        <a14:foregroundMark x1="38000" y1="55873" x2="33417" y2="60317"/>
                        <a14:foregroundMark x1="33417" y1="60317" x2="27583" y2="76667"/>
                        <a14:foregroundMark x1="27583" y1="76667" x2="20833" y2="78730"/>
                        <a14:foregroundMark x1="20833" y1="78730" x2="16083" y2="77778"/>
                        <a14:foregroundMark x1="16083" y1="77778" x2="20250" y2="76984"/>
                        <a14:foregroundMark x1="20250" y1="76984" x2="29250" y2="77143"/>
                        <a14:foregroundMark x1="29250" y1="77143" x2="34167" y2="75714"/>
                        <a14:foregroundMark x1="34167" y1="75714" x2="38833" y2="69524"/>
                        <a14:foregroundMark x1="38833" y1="69524" x2="53000" y2="63175"/>
                        <a14:foregroundMark x1="45917" y1="52063" x2="61417" y2="48571"/>
                        <a14:foregroundMark x1="61417" y1="48571" x2="70500" y2="48730"/>
                        <a14:foregroundMark x1="70500" y1="48730" x2="74417" y2="51587"/>
                        <a14:foregroundMark x1="74417" y1="51587" x2="60083" y2="58889"/>
                        <a14:foregroundMark x1="60083" y1="58889" x2="64917" y2="63175"/>
                        <a14:foregroundMark x1="64917" y1="63175" x2="81917" y2="67937"/>
                        <a14:foregroundMark x1="81917" y1="67937" x2="86333" y2="67619"/>
                        <a14:foregroundMark x1="86333" y1="67619" x2="88667" y2="69524"/>
                        <a14:foregroundMark x1="88833" y1="86032" x2="78583" y2="87143"/>
                        <a14:foregroundMark x1="78583" y1="87143" x2="84417" y2="87619"/>
                        <a14:foregroundMark x1="84417" y1="87619" x2="88000" y2="86032"/>
                        <a14:foregroundMark x1="98583" y1="89048" x2="98833" y2="97460"/>
                        <a14:foregroundMark x1="98833" y1="97460" x2="99250" y2="97302"/>
                        <a14:foregroundMark x1="56333" y1="61270" x2="60667" y2="6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1367"/>
          <a:stretch/>
        </p:blipFill>
        <p:spPr>
          <a:xfrm>
            <a:off x="6095999" y="1617352"/>
            <a:ext cx="6056376" cy="23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F9CD-FE05-4BAA-91E9-D4796B10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4AFA6-EF26-431A-86F3-43BB2BAF7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02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D1C6-A294-4999-9EC9-CE0A3119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for us (26-29)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2512-A0CB-4D50-9B8F-023A5210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10512"/>
            <a:ext cx="10820400" cy="521208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He comes to us</a:t>
            </a:r>
          </a:p>
          <a:p>
            <a:pPr marR="0" lvl="0" rtl="0"/>
            <a:r>
              <a:rPr lang="en-GB" dirty="0"/>
              <a:t>He is our refuge</a:t>
            </a:r>
          </a:p>
          <a:p>
            <a:pPr marR="0" lvl="0" rtl="0"/>
            <a:r>
              <a:rPr lang="en-GB" dirty="0"/>
              <a:t>He opens doors</a:t>
            </a:r>
          </a:p>
          <a:p>
            <a:pPr marR="0" lvl="0" rtl="0"/>
            <a:r>
              <a:rPr lang="en-GB" dirty="0"/>
              <a:t>He provides safety and security</a:t>
            </a:r>
          </a:p>
          <a:p>
            <a:pPr marR="0" lvl="0" rtl="0"/>
            <a:r>
              <a:rPr lang="en-GB" dirty="0"/>
              <a:t>He saves us</a:t>
            </a:r>
          </a:p>
          <a:p>
            <a:pPr marR="0" lvl="0" rtl="0"/>
            <a:r>
              <a:rPr lang="en-GB" dirty="0"/>
              <a:t>He shields us</a:t>
            </a:r>
          </a:p>
          <a:p>
            <a:pPr marR="0" lvl="0" rtl="0"/>
            <a:r>
              <a:rPr lang="en-GB" dirty="0"/>
              <a:t>He helps us</a:t>
            </a:r>
          </a:p>
          <a:p>
            <a:pPr marR="0" lvl="0" rtl="0"/>
            <a:r>
              <a:rPr lang="en-GB" dirty="0"/>
              <a:t>He raises us up</a:t>
            </a:r>
          </a:p>
          <a:p>
            <a:pPr marR="0" lvl="1" rtl="0"/>
            <a:r>
              <a:rPr lang="en-GB" dirty="0"/>
              <a:t>We can all be Jeshurun because of the cross</a:t>
            </a: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62CF61F6-CC20-485B-9591-13D9C3ECC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46" t="14042" r="26436" b="13748"/>
          <a:stretch/>
        </p:blipFill>
        <p:spPr>
          <a:xfrm>
            <a:off x="8340436" y="2057401"/>
            <a:ext cx="3503859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1026</TotalTime>
  <Words>248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Vapor Trail</vt:lpstr>
      <vt:lpstr>Succession Planning</vt:lpstr>
      <vt:lpstr>4. Bless the team</vt:lpstr>
      <vt:lpstr>Celebrating in context</vt:lpstr>
      <vt:lpstr>we know the God of blessing (1-5)</vt:lpstr>
      <vt:lpstr>God blesses individually (6-25)</vt:lpstr>
      <vt:lpstr>PowerPoint Presentation</vt:lpstr>
      <vt:lpstr>God is for us (26-29)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Planning</dc:title>
  <dc:creator>Ron Day</dc:creator>
  <cp:lastModifiedBy>Ron Day</cp:lastModifiedBy>
  <cp:revision>28</cp:revision>
  <dcterms:created xsi:type="dcterms:W3CDTF">2020-03-02T10:41:11Z</dcterms:created>
  <dcterms:modified xsi:type="dcterms:W3CDTF">2020-03-30T09:32:56Z</dcterms:modified>
</cp:coreProperties>
</file>