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279" r:id="rId3"/>
    <p:sldId id="280" r:id="rId4"/>
    <p:sldId id="257" r:id="rId5"/>
    <p:sldId id="278" r:id="rId6"/>
    <p:sldId id="281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0" autoAdjust="0"/>
    <p:restoredTop sz="86410" autoAdjust="0"/>
  </p:normalViewPr>
  <p:slideViewPr>
    <p:cSldViewPr snapToGrid="0">
      <p:cViewPr varScale="1">
        <p:scale>
          <a:sx n="50" d="100"/>
          <a:sy n="50" d="100"/>
        </p:scale>
        <p:origin x="84" y="852"/>
      </p:cViewPr>
      <p:guideLst/>
    </p:cSldViewPr>
  </p:slideViewPr>
  <p:outlineViewPr>
    <p:cViewPr>
      <p:scale>
        <a:sx n="33" d="100"/>
        <a:sy n="33" d="100"/>
      </p:scale>
      <p:origin x="0" y="-63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43795-CBC2-4452-A1DE-E8B6595833B5}" type="datetimeFigureOut">
              <a:rPr lang="en-GB" smtClean="0"/>
              <a:t>23/06/2018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6857A-5C44-4B30-B097-AA9FB2114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707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6857A-5C44-4B30-B097-AA9FB211464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257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EA887-9632-4146-BF21-19F2C729B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D93AAA-4BBC-418A-A56A-4CEC2B6DE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1836F-A139-4481-BC1C-E8DB74F61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23/06/2018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93A39-0CEF-40CA-9DE7-E801B5B09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431EF-DAC7-43C8-91F8-16640A0E1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975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EAE90-032F-4312-91CB-7B6F486CE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90EEDF-89FE-4E17-81F7-2F9F37EE8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1C9E47-3B70-4971-9B7B-7F3862BB5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3660F7-5947-4785-9835-6559EC2EE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23/06/2018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B0671C-EB21-4EE0-9126-DC3636F89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745C3-8D1F-4B26-92F8-9E9019CD2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164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215B4-7DD0-4AB4-89FB-77BE13098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50BEB9-5B6B-458C-8117-6F0EBEE46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04128-7100-49D3-A9EA-C26D374C8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23/06/2018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425DA-48F1-4AE1-920F-A4B28BE10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88F31-3C62-413A-971D-3306650AB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887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A20DC0-A62C-4622-9B1C-DE26305FCF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5D6887-3B84-45A9-86CC-136334FEF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3B486-59A1-489C-8DA0-A66DC51E4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23/06/2018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7506B-39E2-4D8D-8B4E-3E3A0ADA4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A9C32-5F42-412A-80F8-C8B2219B0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134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E1DBA-E873-4A9C-B651-69687319F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7F1C3D-EFFF-4ADE-8B13-D5A581A6E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>
            <a:lvl1pPr>
              <a:defRPr sz="3600" b="1" i="1"/>
            </a:lvl1pPr>
            <a:lvl2pPr>
              <a:defRPr sz="3200" b="1" i="1"/>
            </a:lvl2pPr>
            <a:lvl3pPr>
              <a:defRPr sz="2800" b="1" i="1"/>
            </a:lvl3pPr>
            <a:lvl4pPr>
              <a:defRPr sz="2400" b="1" i="1"/>
            </a:lvl4pPr>
            <a:lvl5pPr>
              <a:defRPr sz="2400" b="1" i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68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D6C98-F3F0-4AB4-99B8-0DB697E0D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D6268-396A-47F3-96D0-D438992CD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8646"/>
          </a:xfrm>
        </p:spPr>
        <p:txBody>
          <a:bodyPr>
            <a:normAutofit/>
          </a:bodyPr>
          <a:lstStyle>
            <a:lvl1pPr>
              <a:defRPr sz="3600" b="1" i="1"/>
            </a:lvl1pPr>
            <a:lvl2pPr>
              <a:defRPr sz="3200" b="1" i="1"/>
            </a:lvl2pPr>
            <a:lvl3pPr>
              <a:defRPr sz="2800" b="1" i="1"/>
            </a:lvl3pPr>
            <a:lvl4pPr>
              <a:defRPr sz="2400" b="1" i="1"/>
            </a:lvl4pPr>
            <a:lvl5pPr>
              <a:defRPr sz="2400" b="1" i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149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D749C-27AC-413E-8CCC-3228A7DA1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1C211-5229-4D36-94DA-DA5C711C8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6323B-7D05-4F4E-A700-44F8A1745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23/06/2018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C8D00-2EB5-4157-834F-BCBAEF0BB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CF102-61B3-4634-AB38-6E3C5026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978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2936D-F8C6-448E-AA8A-3C90EF635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CD06D-58AE-4242-A5A7-AFD6DB160C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1EE8C4-FD73-4DCF-BEE6-982106F18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8DE93-75EF-4F4E-9B1F-65AED2B2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23/06/2018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C9EB9-C843-46A3-A139-1A7BDFF7E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CD380-381A-4A5E-A6A9-83FFDECDC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942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C7BD0-C0B7-47AA-BC6D-591A20801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75AA4-C9E7-43DE-A8BD-F9786E355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3AB059-15A4-430C-AC9B-EB654C911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800085-7961-49B2-B04D-1C22BBA1D6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B540BA-B4E7-4042-942F-71A5CF827B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CF1EA6-26B9-4C43-A4F9-9470E8D24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23/06/2018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C7EFEA-0766-489C-A61F-DD85126A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E632D1-E043-4B13-9718-FA46940A9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483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79329-9745-4460-9BC6-895A10E9D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CD664E-2A73-44C3-A317-4704CC119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23/06/2018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727FB-30F7-4CEB-A6D0-01FD491DD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8AC04A-71C3-4F33-82FA-10F678951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134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1854F1-2D93-4F32-B1CB-F77CA20E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23/06/2018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81407F-41DC-4653-AD63-C8D200187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EFA19-AD89-4657-9152-BA6FC042D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301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8E7B9-4F6A-40C7-BD4F-178753058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4F0F6-F6E6-49CB-A13B-209F1F38D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ADD6C-D880-4685-AAB3-9F9CB9F9C1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2F970E-E5F9-4E97-BE61-62F5AA009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23/06/2018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2C3C70-488A-4FBC-8777-B14FEC3B6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202E1-4B82-426D-B3E0-A7D9D463D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32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D0253E-F671-4F7D-AA13-89D71C1D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3459A6-3FC4-4285-A02F-D980FA6F0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DD082-2FF5-4FDE-B8D0-A8D0443F07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8B9CD-2BBD-4497-BF17-743FD17E900A}" type="datetimeFigureOut">
              <a:rPr lang="en-GB" smtClean="0"/>
              <a:t>23/06/2018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45D27-AA63-4B48-95CA-BBC7FDCE4D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A65B5-BDC7-473B-9E7E-C83A4ECDAA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84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istrybestpractices.com/2014/06/top-15-books-on-evangelism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pitemnein-epitomic.blogspot.com/2012/06/praying-worry-away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itzend.wordpress.com/2015/02/17/moses-and-the-art-of-personal-evangelis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chrisyarzab/5404521296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whitman/2823782263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27F1BA-A3D1-42BB-8404-AD4F2E7B0F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0B2455-3B86-48EF-8ADB-B15C829F9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6486" y="532015"/>
            <a:ext cx="7908175" cy="1269004"/>
          </a:xfrm>
        </p:spPr>
        <p:txBody>
          <a:bodyPr/>
          <a:lstStyle/>
          <a:p>
            <a:r>
              <a:rPr lang="en-GB" i="1" dirty="0">
                <a:latin typeface="+mn-lt"/>
              </a:rPr>
              <a:t>The Leading of the Spirit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B30B25-A6DB-4ECF-89D0-4931EA2DF7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3731" y="2601119"/>
            <a:ext cx="8318269" cy="1655762"/>
          </a:xfrm>
        </p:spPr>
        <p:txBody>
          <a:bodyPr>
            <a:normAutofit/>
          </a:bodyPr>
          <a:lstStyle/>
          <a:p>
            <a:r>
              <a:rPr lang="en-GB" sz="3600" b="1" i="1" kern="1200" dirty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4. Inspiration to defend the good news</a:t>
            </a:r>
            <a:br>
              <a:rPr lang="en-GB" sz="2400" b="1" i="1" kern="1200" dirty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GB" sz="3600" b="1" i="1" dirty="0"/>
              <a:t>Acts 4:1-12</a:t>
            </a:r>
          </a:p>
        </p:txBody>
      </p:sp>
    </p:spTree>
    <p:extLst>
      <p:ext uri="{BB962C8B-B14F-4D97-AF65-F5344CB8AC3E}">
        <p14:creationId xmlns:p14="http://schemas.microsoft.com/office/powerpoint/2010/main" val="268199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28DFC3-FD99-467C-B5A4-CC2CB9D08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297A67-39F1-4A46-8843-EF87DB49D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593" y="0"/>
            <a:ext cx="10515600" cy="1325563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>
                <a:solidFill>
                  <a:srgbClr val="FFFF00"/>
                </a:solidFill>
                <a:latin typeface="+mn-lt"/>
              </a:rPr>
              <a:t>When do you defend your beliefs?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F764A-B899-4DD0-A35D-F7B4906F4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429000"/>
            <a:ext cx="10515600" cy="3428999"/>
          </a:xfrm>
        </p:spPr>
        <p:txBody>
          <a:bodyPr>
            <a:normAutofit/>
          </a:bodyPr>
          <a:lstStyle/>
          <a:p>
            <a:pPr marR="0" lvl="1" rtl="0"/>
            <a:r>
              <a:rPr lang="en-GB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know which battles to fight and how to face them needs:</a:t>
            </a:r>
          </a:p>
          <a:p>
            <a:pPr marR="0" lvl="2" rtl="0"/>
            <a:r>
              <a:rPr lang="en-GB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inspiration of the Spirit </a:t>
            </a:r>
          </a:p>
          <a:p>
            <a:pPr marR="0" lvl="2" rtl="0"/>
            <a:r>
              <a:rPr lang="en-GB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wisdom of Solomon</a:t>
            </a:r>
          </a:p>
        </p:txBody>
      </p:sp>
    </p:spTree>
    <p:extLst>
      <p:ext uri="{BB962C8B-B14F-4D97-AF65-F5344CB8AC3E}">
        <p14:creationId xmlns:p14="http://schemas.microsoft.com/office/powerpoint/2010/main" val="1545387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0615F5D-4094-4489-956F-59A967CAB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-1"/>
            <a:ext cx="12192000" cy="73624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279A50-FDDD-444A-98E6-4110E7B0A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R="0" lvl="0" rtl="0"/>
            <a:r>
              <a:rPr lang="en-GB" sz="4800" dirty="0">
                <a:latin typeface="+mn-lt"/>
              </a:rPr>
              <a:t>How does God work in the world and who does God choose to use?</a:t>
            </a:r>
            <a:endParaRPr lang="en-GB" sz="200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1D7E26-78E1-425A-B47D-25463CAA2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38216"/>
            <a:ext cx="5257800" cy="3648186"/>
          </a:xfrm>
        </p:spPr>
        <p:txBody>
          <a:bodyPr>
            <a:normAutofit fontScale="25000" lnSpcReduction="20000"/>
          </a:bodyPr>
          <a:lstStyle/>
          <a:p>
            <a:pPr marR="0" lvl="0" rtl="0"/>
            <a:r>
              <a:rPr lang="en-GB" sz="12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Pharisees</a:t>
            </a:r>
          </a:p>
          <a:p>
            <a:pPr marR="0" lvl="1" rtl="0"/>
            <a:r>
              <a:rPr lang="en-GB" sz="11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Believed in Moses and the prophets and God intervening in history</a:t>
            </a:r>
          </a:p>
          <a:p>
            <a:pPr marR="0" lvl="1" rtl="0"/>
            <a:r>
              <a:rPr lang="en-GB" sz="11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Believed that there was a heaven and that people could aspire to it</a:t>
            </a:r>
          </a:p>
          <a:p>
            <a:pPr marR="0" lvl="1" rtl="0"/>
            <a:r>
              <a:rPr lang="en-GB" sz="11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 awaiting a Messiah who would put things right with God and in the world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00C6A74-7002-4FB8-88E9-DE65BBC1792A}"/>
              </a:ext>
            </a:extLst>
          </p:cNvPr>
          <p:cNvSpPr txBox="1">
            <a:spLocks/>
          </p:cNvSpPr>
          <p:nvPr/>
        </p:nvSpPr>
        <p:spPr>
          <a:xfrm>
            <a:off x="5829300" y="1838216"/>
            <a:ext cx="5791200" cy="402338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1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Sadducees</a:t>
            </a:r>
          </a:p>
          <a:p>
            <a:pPr lvl="2"/>
            <a:r>
              <a:rPr lang="en-GB" sz="1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Believed God only spoke through Moses</a:t>
            </a:r>
            <a:br>
              <a:rPr lang="en-GB" sz="1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1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en-GB" sz="1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Believed when you die, you die: there is no resurrection</a:t>
            </a:r>
            <a:br>
              <a:rPr lang="en-GB" sz="1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1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en-GB" sz="1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Believed the Messianic times had started in the 2</a:t>
            </a:r>
            <a:r>
              <a:rPr lang="en-GB" sz="11200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GB" sz="1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Century BC under the Maccabean revolt</a:t>
            </a:r>
          </a:p>
          <a:p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B6BF185-3E7D-489D-AB15-4F22E97634CA}"/>
              </a:ext>
            </a:extLst>
          </p:cNvPr>
          <p:cNvSpPr txBox="1">
            <a:spLocks/>
          </p:cNvSpPr>
          <p:nvPr/>
        </p:nvSpPr>
        <p:spPr>
          <a:xfrm>
            <a:off x="415160" y="5451693"/>
            <a:ext cx="11049000" cy="1406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rgbClr val="FFFF00"/>
                </a:solidFill>
              </a:rPr>
              <a:t>It was inevitable that a clash would come</a:t>
            </a:r>
          </a:p>
          <a:p>
            <a:r>
              <a:rPr lang="en-GB" sz="3200" dirty="0">
                <a:solidFill>
                  <a:srgbClr val="FFFF00"/>
                </a:solidFill>
              </a:rPr>
              <a:t>According to both: Peter and John were deluded and heretics</a:t>
            </a:r>
          </a:p>
        </p:txBody>
      </p:sp>
    </p:spTree>
    <p:extLst>
      <p:ext uri="{BB962C8B-B14F-4D97-AF65-F5344CB8AC3E}">
        <p14:creationId xmlns:p14="http://schemas.microsoft.com/office/powerpoint/2010/main" val="24931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B685BD8-AC24-4276-A040-515850027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6FBA22-82DE-4A32-A72B-9B42AB27A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>
                <a:solidFill>
                  <a:schemeClr val="bg1"/>
                </a:solidFill>
                <a:latin typeface="+mn-lt"/>
              </a:rPr>
              <a:t>God gives the power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E79E7-1587-49FA-9F1D-878715097A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1" rtl="0"/>
            <a:r>
              <a:rPr lang="en-GB" sz="3600" dirty="0"/>
              <a:t>He works through humble people</a:t>
            </a:r>
          </a:p>
          <a:p>
            <a:pPr marR="0" lvl="2" rtl="0"/>
            <a:r>
              <a:rPr lang="en-GB" sz="3200" dirty="0"/>
              <a:t>Those who want nothing more than to be a vessel of His purposes</a:t>
            </a:r>
          </a:p>
          <a:p>
            <a:pPr marR="0" lvl="2" rtl="0"/>
            <a:r>
              <a:rPr lang="en-GB" sz="3200" dirty="0"/>
              <a:t>Those who reject the glory and satisfaction for being right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239B74-4D2C-4579-85A7-B537C9849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103" y="7789391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67A6CA-2BDC-41B8-9473-EC6D477F8F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545" y="7789391"/>
            <a:ext cx="2407920" cy="270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64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E91DCE-0F70-4528-A0D7-D53464F92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1F3DC9-31B9-4336-B4E8-C99A2A7CE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pPr marR="0" rtl="0"/>
            <a:r>
              <a:rPr lang="en-GB" dirty="0">
                <a:solidFill>
                  <a:srgbClr val="FFFF00"/>
                </a:solidFill>
                <a:latin typeface="+mn-lt"/>
              </a:rPr>
              <a:t>God offers a rescue through Christ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8631D-739F-4890-BC63-4ADD6D841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171700"/>
            <a:ext cx="12192000" cy="4686300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will clean you up</a:t>
            </a:r>
          </a:p>
          <a:p>
            <a:pPr marR="0" lvl="1" rtl="0"/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You’ll  be given the chance to get things right as a servant of God</a:t>
            </a:r>
          </a:p>
          <a:p>
            <a:pPr marR="0" lvl="1" rtl="0"/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You’ll be given the opportunity to serve others in the name of Christ</a:t>
            </a:r>
          </a:p>
          <a:p>
            <a:pPr marR="0" lvl="1" rtl="0"/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You’ll begin to see your life transformed as you seek to honour Christ in all things</a:t>
            </a:r>
          </a:p>
          <a:p>
            <a:pPr marR="0" lvl="0" rtl="0"/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of progress: people will praise God because of you</a:t>
            </a:r>
          </a:p>
          <a:p>
            <a:pPr marR="0" lvl="2" rtl="0"/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you will be questioned…</a:t>
            </a:r>
          </a:p>
        </p:txBody>
      </p:sp>
    </p:spTree>
    <p:extLst>
      <p:ext uri="{BB962C8B-B14F-4D97-AF65-F5344CB8AC3E}">
        <p14:creationId xmlns:p14="http://schemas.microsoft.com/office/powerpoint/2010/main" val="1699390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1BCA45-2BA6-45D6-8F8F-C6A1B3712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11824"/>
            <a:ext cx="12192000" cy="68698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4C12-1125-4171-8692-0BB053A20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marR="0" lvl="0" rtl="0"/>
            <a:r>
              <a:rPr lang="en-GB" dirty="0">
                <a:solidFill>
                  <a:srgbClr val="FFFF00"/>
                </a:solidFill>
                <a:latin typeface="+mn-lt"/>
              </a:rPr>
              <a:t>We do this by the power of Jesus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9F921-6944-4226-9B5A-1C8E6A9CE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8655" y="1322881"/>
            <a:ext cx="8463455" cy="5520612"/>
          </a:xfrm>
        </p:spPr>
        <p:txBody>
          <a:bodyPr>
            <a:normAutofit/>
          </a:bodyPr>
          <a:lstStyle/>
          <a:p>
            <a:pPr marR="0" lvl="1" rtl="0"/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Peter moves from healing to salvation</a:t>
            </a:r>
          </a:p>
          <a:p>
            <a:pPr marR="0" lvl="2" rtl="0"/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No-one else</a:t>
            </a:r>
          </a:p>
          <a:p>
            <a:pPr marR="0" lvl="2" rtl="0"/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other name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8D86AA-062D-4B11-BC21-4D8C89A20BCB}"/>
              </a:ext>
            </a:extLst>
          </p:cNvPr>
          <p:cNvSpPr/>
          <p:nvPr/>
        </p:nvSpPr>
        <p:spPr>
          <a:xfrm rot="20410822">
            <a:off x="240459" y="4436818"/>
            <a:ext cx="52970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“We’re not theologically trained, BUT stuff still happens through Jesus!”</a:t>
            </a:r>
          </a:p>
        </p:txBody>
      </p:sp>
    </p:spTree>
    <p:extLst>
      <p:ext uri="{BB962C8B-B14F-4D97-AF65-F5344CB8AC3E}">
        <p14:creationId xmlns:p14="http://schemas.microsoft.com/office/powerpoint/2010/main" val="274814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902A0E-E869-4C68-8280-F063D6A4B3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5646"/>
          <a:stretch/>
        </p:blipFill>
        <p:spPr>
          <a:xfrm>
            <a:off x="0" y="-16755"/>
            <a:ext cx="12192000" cy="686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0E2D2C-CAA6-43E8-8471-790E3D001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114" y="-28902"/>
            <a:ext cx="10515600" cy="1325563"/>
          </a:xfrm>
        </p:spPr>
        <p:txBody>
          <a:bodyPr>
            <a:noAutofit/>
          </a:bodyPr>
          <a:lstStyle/>
          <a:p>
            <a:pPr marR="0" rtl="0"/>
            <a:r>
              <a:rPr lang="en-GB" dirty="0">
                <a:solidFill>
                  <a:srgbClr val="FFFF00"/>
                </a:solidFill>
                <a:latin typeface="+mn-lt"/>
              </a:rPr>
              <a:t>God wants to use you as an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5563B-ACB5-4D43-8EE4-F2AFCEE52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028" y="3673367"/>
            <a:ext cx="10817772" cy="3184633"/>
          </a:xfrm>
        </p:spPr>
        <p:txBody>
          <a:bodyPr>
            <a:normAutofit/>
          </a:bodyPr>
          <a:lstStyle/>
          <a:p>
            <a:pPr marR="0" lvl="0" rtl="0"/>
            <a:r>
              <a:rPr lang="en-GB" sz="4000" dirty="0">
                <a:solidFill>
                  <a:srgbClr val="FFFF00"/>
                </a:solidFill>
              </a:rPr>
              <a:t>You’ll be asked why</a:t>
            </a:r>
          </a:p>
          <a:p>
            <a:pPr marR="0" lvl="1" rtl="0"/>
            <a:r>
              <a:rPr lang="en-GB" sz="3600" dirty="0">
                <a:solidFill>
                  <a:srgbClr val="FFFF00"/>
                </a:solidFill>
              </a:rPr>
              <a:t>Rely on Him to lead you but make sure you don’t bottle out</a:t>
            </a:r>
          </a:p>
          <a:p>
            <a:pPr marR="0" lvl="2" rtl="0"/>
            <a:r>
              <a:rPr lang="en-GB" sz="3200" dirty="0">
                <a:solidFill>
                  <a:schemeClr val="bg1"/>
                </a:solidFill>
              </a:rPr>
              <a:t>‘I do this because of Jesus… let me tell you what He’s done for me…”</a:t>
            </a:r>
          </a:p>
        </p:txBody>
      </p:sp>
    </p:spTree>
    <p:extLst>
      <p:ext uri="{BB962C8B-B14F-4D97-AF65-F5344CB8AC3E}">
        <p14:creationId xmlns:p14="http://schemas.microsoft.com/office/powerpoint/2010/main" val="2249843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3692</TotalTime>
  <Words>304</Words>
  <Application>Microsoft Office PowerPoint</Application>
  <PresentationFormat>Widescreen</PresentationFormat>
  <Paragraphs>38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The Leading of the Spirit</vt:lpstr>
      <vt:lpstr>When do you defend your beliefs?</vt:lpstr>
      <vt:lpstr>How does God work in the world and who does God choose to use?</vt:lpstr>
      <vt:lpstr>God gives the power</vt:lpstr>
      <vt:lpstr>God offers a rescue through Christ</vt:lpstr>
      <vt:lpstr>We do this by the power of Jesus</vt:lpstr>
      <vt:lpstr>God wants to use you as an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 Day</dc:creator>
  <cp:lastModifiedBy>Ron Day</cp:lastModifiedBy>
  <cp:revision>41</cp:revision>
  <dcterms:created xsi:type="dcterms:W3CDTF">2018-05-21T15:17:57Z</dcterms:created>
  <dcterms:modified xsi:type="dcterms:W3CDTF">2018-06-24T07:12:12Z</dcterms:modified>
</cp:coreProperties>
</file>