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65" r:id="rId3"/>
    <p:sldId id="267" r:id="rId4"/>
    <p:sldId id="269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37" d="100"/>
          <a:sy n="37" d="100"/>
        </p:scale>
        <p:origin x="72" y="9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1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58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1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5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349190"/>
            <a:ext cx="11546958" cy="1080938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16" y="1658679"/>
            <a:ext cx="11546957" cy="4953136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8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3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E266-766F-4F1F-B09E-6A0868A5FC54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03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8"/>
            <a:ext cx="8144134" cy="1850007"/>
          </a:xfrm>
        </p:spPr>
        <p:txBody>
          <a:bodyPr>
            <a:normAutofit/>
          </a:bodyPr>
          <a:lstStyle/>
          <a:p>
            <a:r>
              <a:rPr lang="en-GB" sz="3600" dirty="0"/>
              <a:t>A life well lived in difficult times</a:t>
            </a:r>
          </a:p>
          <a:p>
            <a:r>
              <a:rPr lang="en-GB" sz="3600" dirty="0"/>
              <a:t>2. At boarding school</a:t>
            </a:r>
            <a:br>
              <a:rPr lang="en-GB" sz="3600" dirty="0"/>
            </a:br>
            <a:r>
              <a:rPr lang="en-GB" sz="3600" dirty="0"/>
              <a:t>1 Samuel 3</a:t>
            </a:r>
          </a:p>
        </p:txBody>
      </p:sp>
    </p:spTree>
    <p:extLst>
      <p:ext uri="{BB962C8B-B14F-4D97-AF65-F5344CB8AC3E}">
        <p14:creationId xmlns:p14="http://schemas.microsoft.com/office/powerpoint/2010/main" val="12487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called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God's call often comes in the guise of a familiar voice in our heads</a:t>
            </a:r>
          </a:p>
          <a:p>
            <a:pPr marR="0" lvl="0" rtl="0"/>
            <a:r>
              <a:rPr lang="en-GB" dirty="0"/>
              <a:t>Part of God's nature to call people to faith</a:t>
            </a:r>
          </a:p>
          <a:p>
            <a:pPr marR="0" lvl="1" rtl="0"/>
            <a:r>
              <a:rPr lang="en-GB" dirty="0"/>
              <a:t>Next time He calls make sure you respond with faith</a:t>
            </a:r>
          </a:p>
          <a:p>
            <a:pPr marR="0" lvl="2" rtl="0"/>
            <a:r>
              <a:rPr lang="en-GB" dirty="0"/>
              <a:t>Speak Lord, your servant is listening…</a:t>
            </a:r>
          </a:p>
        </p:txBody>
      </p:sp>
    </p:spTree>
    <p:extLst>
      <p:ext uri="{BB962C8B-B14F-4D97-AF65-F5344CB8AC3E}">
        <p14:creationId xmlns:p14="http://schemas.microsoft.com/office/powerpoint/2010/main" val="293559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call of God is resistible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Samuel in the Bible because he didn't resist the call</a:t>
            </a:r>
          </a:p>
          <a:p>
            <a:pPr marR="0" lvl="1" rtl="0"/>
            <a:r>
              <a:rPr lang="en-GB" dirty="0"/>
              <a:t>He became a great leader because he heard and acted accordingly not just once but on a regular basis</a:t>
            </a:r>
          </a:p>
          <a:p>
            <a:pPr marR="0" lvl="1" rtl="0"/>
            <a:r>
              <a:rPr lang="en-GB" dirty="0"/>
              <a:t>He was the key person in the second major cultural change the Israelites faced</a:t>
            </a:r>
          </a:p>
        </p:txBody>
      </p:sp>
    </p:spTree>
    <p:extLst>
      <p:ext uri="{BB962C8B-B14F-4D97-AF65-F5344CB8AC3E}">
        <p14:creationId xmlns:p14="http://schemas.microsoft.com/office/powerpoint/2010/main" val="41632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building, ma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0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</a:t>
            </a:r>
            <a:r>
              <a:rPr lang="en-GB" baseline="0" dirty="0"/>
              <a:t> speaks: </a:t>
            </a:r>
            <a:r>
              <a:rPr lang="en-GB" dirty="0"/>
              <a:t>Learn to listen to God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16" y="1658678"/>
            <a:ext cx="11546957" cy="5338469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GB" dirty="0"/>
              <a:t>Samuel’s story to help you learn to listen to God</a:t>
            </a:r>
          </a:p>
          <a:p>
            <a:pPr marR="0" lvl="1" rtl="0"/>
            <a:r>
              <a:rPr lang="en-GB" dirty="0"/>
              <a:t>It took an older, wiser person to pass on the way God communicates</a:t>
            </a:r>
          </a:p>
          <a:p>
            <a:pPr marR="0" lvl="2" rtl="0"/>
            <a:r>
              <a:rPr lang="en-GB" dirty="0"/>
              <a:t>Not through the Law alone, but by His Spirit at work</a:t>
            </a:r>
          </a:p>
          <a:p>
            <a:pPr marR="0" lvl="0" rtl="0"/>
            <a:r>
              <a:rPr lang="en-GB" dirty="0"/>
              <a:t>Samuel’s first encounter with God was to give him information </a:t>
            </a:r>
          </a:p>
          <a:p>
            <a:pPr lvl="1"/>
            <a:r>
              <a:rPr lang="en-GB" dirty="0"/>
              <a:t>God keeps His word </a:t>
            </a:r>
          </a:p>
          <a:p>
            <a:pPr marR="0" lvl="1" rtl="0"/>
            <a:r>
              <a:rPr lang="en-GB" dirty="0"/>
              <a:t>God does not ignore the sins of His servants</a:t>
            </a:r>
          </a:p>
          <a:p>
            <a:pPr marR="0" lvl="0" rtl="0"/>
            <a:r>
              <a:rPr lang="en-GB" dirty="0"/>
              <a:t>Samuel did NOT know how his part would fit in</a:t>
            </a:r>
          </a:p>
          <a:p>
            <a:r>
              <a:rPr lang="en-GB" dirty="0"/>
              <a:t>Samuel was used greatly but he was NOT perfect</a:t>
            </a:r>
          </a:p>
        </p:txBody>
      </p:sp>
    </p:spTree>
    <p:extLst>
      <p:ext uri="{BB962C8B-B14F-4D97-AF65-F5344CB8AC3E}">
        <p14:creationId xmlns:p14="http://schemas.microsoft.com/office/powerpoint/2010/main" val="324929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0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885</TotalTime>
  <Words>193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Samuel</vt:lpstr>
      <vt:lpstr>God has called you</vt:lpstr>
      <vt:lpstr>The call of God is resistible</vt:lpstr>
      <vt:lpstr>PowerPoint Presentation</vt:lpstr>
      <vt:lpstr>God speaks: Learn to listen to God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</dc:title>
  <dc:creator>Ron Day</dc:creator>
  <cp:lastModifiedBy>Ron Day</cp:lastModifiedBy>
  <cp:revision>11</cp:revision>
  <dcterms:created xsi:type="dcterms:W3CDTF">2017-06-10T08:38:49Z</dcterms:created>
  <dcterms:modified xsi:type="dcterms:W3CDTF">2017-06-18T07:25:49Z</dcterms:modified>
</cp:coreProperties>
</file>