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62" r:id="rId2"/>
    <p:sldId id="346" r:id="rId3"/>
    <p:sldId id="348" r:id="rId4"/>
    <p:sldId id="349" r:id="rId5"/>
    <p:sldId id="350" r:id="rId6"/>
    <p:sldId id="351" r:id="rId7"/>
    <p:sldId id="352" r:id="rId8"/>
    <p:sldId id="35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2" autoAdjust="0"/>
    <p:restoredTop sz="86410" autoAdjust="0"/>
  </p:normalViewPr>
  <p:slideViewPr>
    <p:cSldViewPr>
      <p:cViewPr varScale="1">
        <p:scale>
          <a:sx n="37" d="100"/>
          <a:sy n="37" d="100"/>
        </p:scale>
        <p:origin x="12" y="1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C89-DD67-46E9-92F1-E6A3FC57CB49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BDB-A18E-4F98-A87C-957293B61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BBDB-A18E-4F98-A87C-957293B612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446603"/>
            <a:ext cx="7172348" cy="1102519"/>
          </a:xfrm>
        </p:spPr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732486"/>
            <a:ext cx="6400800" cy="9644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05978"/>
            <a:ext cx="7829576" cy="758417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964395"/>
            <a:ext cx="7829576" cy="3268289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14298"/>
            <a:ext cx="1785950" cy="417434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05980"/>
            <a:ext cx="5834090" cy="418744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4767263"/>
            <a:ext cx="2133600" cy="273844"/>
          </a:xfrm>
        </p:spPr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4767263"/>
            <a:ext cx="2133600" cy="273844"/>
          </a:xfrm>
        </p:spPr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919572" y="188664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35574" y="187772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6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3415"/>
            <a:ext cx="9649072" cy="3443"/>
            <a:chOff x="-252536" y="184329"/>
            <a:chExt cx="9649072" cy="3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919572" y="184329"/>
              <a:ext cx="1836216" cy="34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7754591" y="184329"/>
              <a:ext cx="2017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Magnifying Glass Vector Set - Free Vector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43902" y="431756"/>
            <a:ext cx="550161" cy="59201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486050" y="-155743"/>
            <a:ext cx="1108013" cy="1155879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52536" y="12347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145681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535574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145680" y="124370"/>
            <a:ext cx="6101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536163"/>
            <a:ext cx="7215239" cy="6465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143122"/>
            <a:ext cx="7215238" cy="1339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429006"/>
            <a:ext cx="6400816" cy="69651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071553"/>
            <a:ext cx="5111750" cy="3523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3761185"/>
            <a:ext cx="5486400" cy="310763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57220"/>
            <a:ext cx="5486400" cy="30861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111243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</p:bldLst>
  </p:timing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="1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="1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="1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Focused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451" y="2732486"/>
            <a:ext cx="8495029" cy="185548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Jesus’ ministry in the last week of His </a:t>
            </a:r>
            <a:br>
              <a:rPr lang="en-GB" dirty="0"/>
            </a:br>
            <a:r>
              <a:rPr lang="en-GB" dirty="0"/>
              <a:t>mortal life</a:t>
            </a:r>
          </a:p>
          <a:p>
            <a:pPr marR="0" lvl="0" rtl="0"/>
            <a:r>
              <a:rPr lang="en-GB" dirty="0"/>
              <a:t>John 12:1-19:42</a:t>
            </a:r>
          </a:p>
        </p:txBody>
      </p:sp>
      <p:pic>
        <p:nvPicPr>
          <p:cNvPr id="1026" name="Picture 2" descr="C:\Users\Ron\AppData\Local\Temp\Temporary Internet Files\Content.IE5\9L4WVNKP\MC9004363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1" y="627293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n\AppData\Local\Temp\Temporary Internet Files\Content.IE5\9L4WVNKP\MP90040748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8334" r="35999" b="12726"/>
          <a:stretch/>
        </p:blipFill>
        <p:spPr bwMode="auto">
          <a:xfrm>
            <a:off x="7663274" y="321318"/>
            <a:ext cx="6570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52536" y="140143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5574" y="140233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940152" y="1401438"/>
            <a:ext cx="2380171" cy="892"/>
            <a:chOff x="5940152" y="1401438"/>
            <a:chExt cx="2380171" cy="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1402330"/>
              <a:ext cx="181563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>
              <a:off x="7663274" y="1401438"/>
              <a:ext cx="65704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 descr="Magnifying Glass Vector Set - Free Vector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83175" y="1601802"/>
            <a:ext cx="643574" cy="6925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12770" y="861378"/>
            <a:ext cx="1296144" cy="1388690"/>
          </a:xfrm>
          <a:prstGeom prst="rect">
            <a:avLst/>
          </a:prstGeom>
          <a:blipFill dpi="0" rotWithShape="1">
            <a:blip r:embed="rId7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Relating</a:t>
            </a:r>
            <a:r>
              <a:rPr lang="en-GB" baseline="0" dirty="0"/>
              <a:t> to Jesus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Jesus comes to the climax of His mission on earth He speaks of the effects an ongoing relationship with Him will have</a:t>
            </a:r>
          </a:p>
          <a:p>
            <a:pPr lvl="1"/>
            <a:r>
              <a:rPr lang="en-GB" dirty="0"/>
              <a:t>It will change them</a:t>
            </a:r>
          </a:p>
          <a:p>
            <a:pPr lvl="1"/>
            <a:r>
              <a:rPr lang="en-GB" dirty="0"/>
              <a:t>It will change the way the world sees them</a:t>
            </a:r>
          </a:p>
        </p:txBody>
      </p:sp>
    </p:spTree>
    <p:extLst>
      <p:ext uri="{BB962C8B-B14F-4D97-AF65-F5344CB8AC3E}">
        <p14:creationId xmlns:p14="http://schemas.microsoft.com/office/powerpoint/2010/main" val="373202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23112" cy="857250"/>
          </a:xfrm>
        </p:spPr>
        <p:txBody>
          <a:bodyPr/>
          <a:lstStyle/>
          <a:p>
            <a:r>
              <a:rPr lang="en-GB" dirty="0"/>
              <a:t>The Christian and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world</a:t>
            </a:r>
          </a:p>
          <a:p>
            <a:pPr lvl="1"/>
            <a:r>
              <a:rPr lang="en-GB" dirty="0"/>
              <a:t> The creation</a:t>
            </a:r>
          </a:p>
          <a:p>
            <a:pPr lvl="1"/>
            <a:r>
              <a:rPr lang="en-GB" dirty="0"/>
              <a:t> The object of God’s love</a:t>
            </a:r>
          </a:p>
          <a:p>
            <a:pPr lvl="1"/>
            <a:r>
              <a:rPr lang="en-GB" dirty="0"/>
              <a:t> Everything that opposes God</a:t>
            </a:r>
          </a:p>
          <a:p>
            <a:pPr lvl="2"/>
            <a:r>
              <a:rPr lang="en-GB" dirty="0"/>
              <a:t>It’s only in the last sense that it is used here</a:t>
            </a:r>
          </a:p>
          <a:p>
            <a:pPr lvl="0"/>
            <a:r>
              <a:rPr lang="en-GB" dirty="0"/>
              <a:t>Your mission is His mission</a:t>
            </a:r>
          </a:p>
          <a:p>
            <a:pPr lvl="2"/>
            <a:r>
              <a:rPr lang="en-GB" dirty="0"/>
              <a:t>Be prepared for the opposition</a:t>
            </a:r>
          </a:p>
        </p:txBody>
      </p:sp>
    </p:spTree>
    <p:extLst>
      <p:ext uri="{BB962C8B-B14F-4D97-AF65-F5344CB8AC3E}">
        <p14:creationId xmlns:p14="http://schemas.microsoft.com/office/powerpoint/2010/main" val="134125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 calls us to 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Mission says we are not staying where we are, we are not content with the world as it is, we want to change things</a:t>
            </a:r>
          </a:p>
          <a:p>
            <a:pPr lvl="1"/>
            <a:r>
              <a:rPr lang="en-GB" dirty="0"/>
              <a:t>Jesus says ’my mission is your mission’</a:t>
            </a:r>
          </a:p>
        </p:txBody>
      </p:sp>
    </p:spTree>
    <p:extLst>
      <p:ext uri="{BB962C8B-B14F-4D97-AF65-F5344CB8AC3E}">
        <p14:creationId xmlns:p14="http://schemas.microsoft.com/office/powerpoint/2010/main" val="329012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 calls us to 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be those who go out to change things by</a:t>
            </a:r>
          </a:p>
          <a:p>
            <a:pPr lvl="1"/>
            <a:r>
              <a:rPr lang="en-GB" dirty="0"/>
              <a:t> Doing the will of the Father</a:t>
            </a:r>
          </a:p>
          <a:p>
            <a:pPr lvl="1"/>
            <a:r>
              <a:rPr lang="en-GB" dirty="0"/>
              <a:t> Seeking to save the lost</a:t>
            </a:r>
          </a:p>
          <a:p>
            <a:pPr lvl="1"/>
            <a:r>
              <a:rPr lang="en-GB" dirty="0"/>
              <a:t> Calling those who fall short to step up</a:t>
            </a:r>
          </a:p>
          <a:p>
            <a:pPr lvl="1"/>
            <a:r>
              <a:rPr lang="en-GB" dirty="0"/>
              <a:t> Proclaiming God’s favour</a:t>
            </a:r>
          </a:p>
          <a:p>
            <a:pPr lvl="2"/>
            <a:r>
              <a:rPr lang="en-GB" dirty="0"/>
              <a:t>Jesus died to set you free to enjoy the presence and love of God</a:t>
            </a:r>
          </a:p>
        </p:txBody>
      </p:sp>
    </p:spTree>
    <p:extLst>
      <p:ext uri="{BB962C8B-B14F-4D97-AF65-F5344CB8AC3E}">
        <p14:creationId xmlns:p14="http://schemas.microsoft.com/office/powerpoint/2010/main" val="333747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7668344" cy="857250"/>
          </a:xfrm>
        </p:spPr>
        <p:txBody>
          <a:bodyPr>
            <a:normAutofit/>
          </a:bodyPr>
          <a:lstStyle/>
          <a:p>
            <a:r>
              <a:rPr lang="en-GB" dirty="0"/>
              <a:t>Your mission comes from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affirmed by:</a:t>
            </a:r>
          </a:p>
          <a:p>
            <a:pPr lvl="1"/>
            <a:r>
              <a:rPr lang="en-GB" dirty="0"/>
              <a:t>Your new nature </a:t>
            </a:r>
          </a:p>
          <a:p>
            <a:pPr lvl="1"/>
            <a:r>
              <a:rPr lang="en-GB" dirty="0"/>
              <a:t>Your relationship with Jesus</a:t>
            </a:r>
          </a:p>
          <a:p>
            <a:pPr lvl="1"/>
            <a:r>
              <a:rPr lang="en-GB" dirty="0"/>
              <a:t>Your knowledge of truth</a:t>
            </a:r>
          </a:p>
          <a:p>
            <a:r>
              <a:rPr lang="en-GB" dirty="0"/>
              <a:t>Mission always leads to opposition</a:t>
            </a:r>
          </a:p>
        </p:txBody>
      </p:sp>
    </p:spTree>
    <p:extLst>
      <p:ext uri="{BB962C8B-B14F-4D97-AF65-F5344CB8AC3E}">
        <p14:creationId xmlns:p14="http://schemas.microsoft.com/office/powerpoint/2010/main" val="337033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 promises the Spirit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those on mission</a:t>
            </a:r>
          </a:p>
          <a:p>
            <a:r>
              <a:rPr lang="en-GB" dirty="0"/>
              <a:t>To those who need help</a:t>
            </a:r>
          </a:p>
          <a:p>
            <a:r>
              <a:rPr lang="en-GB" dirty="0"/>
              <a:t>To those who want to change the world</a:t>
            </a:r>
          </a:p>
        </p:txBody>
      </p:sp>
    </p:spTree>
    <p:extLst>
      <p:ext uri="{BB962C8B-B14F-4D97-AF65-F5344CB8AC3E}">
        <p14:creationId xmlns:p14="http://schemas.microsoft.com/office/powerpoint/2010/main" val="31502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witness to the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Comes from the Holy Spirit AND Us</a:t>
            </a:r>
          </a:p>
          <a:p>
            <a:pPr lvl="1"/>
            <a:r>
              <a:rPr lang="en-GB" dirty="0"/>
              <a:t>Together, souls are won, the lost are found, hope is raised, freedom is gained and joy is brought to family, friends, neighbours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108661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25228</TotalTime>
  <Words>277</Words>
  <Application>Microsoft Office PowerPoint</Application>
  <PresentationFormat>On-screen Show (16:9)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Calibri</vt:lpstr>
      <vt:lpstr>Candara</vt:lpstr>
      <vt:lpstr>Wingdings</vt:lpstr>
      <vt:lpstr>YamatoPainting</vt:lpstr>
      <vt:lpstr>The Focused Jesus</vt:lpstr>
      <vt:lpstr>Relating to Jesus</vt:lpstr>
      <vt:lpstr>The Christian and the world</vt:lpstr>
      <vt:lpstr>Jesus calls us to mission</vt:lpstr>
      <vt:lpstr>Jesus calls us to mission</vt:lpstr>
      <vt:lpstr>Your mission comes from God</vt:lpstr>
      <vt:lpstr>Jesus promises the Spirit</vt:lpstr>
      <vt:lpstr>The witness to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Y1J: Jesus long-term</dc:title>
  <dc:creator>Ron</dc:creator>
  <cp:lastModifiedBy>Ron Day</cp:lastModifiedBy>
  <cp:revision>120</cp:revision>
  <dcterms:created xsi:type="dcterms:W3CDTF">2013-01-04T10:38:11Z</dcterms:created>
  <dcterms:modified xsi:type="dcterms:W3CDTF">2017-02-26T09:14:52Z</dcterms:modified>
</cp:coreProperties>
</file>