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9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42" d="100"/>
          <a:sy n="42" d="100"/>
        </p:scale>
        <p:origin x="60" y="876"/>
      </p:cViewPr>
      <p:guideLst/>
    </p:cSldViewPr>
  </p:slideViewPr>
  <p:outlineViewPr>
    <p:cViewPr>
      <p:scale>
        <a:sx n="33" d="100"/>
        <a:sy n="33" d="100"/>
      </p:scale>
      <p:origin x="0" y="-15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24FA6-FA36-4FC4-BB6A-8CE91129B80A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1DF0B-64C6-43CB-8EA6-D58613D7F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111" y="1380068"/>
            <a:ext cx="10091912" cy="1701799"/>
          </a:xfrm>
        </p:spPr>
        <p:txBody>
          <a:bodyPr anchor="b">
            <a:normAutofit/>
          </a:bodyPr>
          <a:lstStyle>
            <a:lvl1pPr algn="r">
              <a:defRPr sz="6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9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28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01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697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203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08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702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0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96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A8A0-3867-42E8-95C1-ED343C0C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621099" cy="1752599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5EEBF-2C24-41BC-9A0D-A43FFCA40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752599"/>
            <a:ext cx="10621099" cy="5105402"/>
          </a:xfrm>
        </p:spPr>
        <p:txBody>
          <a:bodyPr>
            <a:normAutofit/>
          </a:bodyPr>
          <a:lstStyle>
            <a:lvl1pPr>
              <a:defRPr sz="3200" b="1"/>
            </a:lvl1pPr>
            <a:lvl2pPr>
              <a:defRPr sz="2800" b="1">
                <a:solidFill>
                  <a:schemeClr val="accent2"/>
                </a:solidFill>
              </a:defRPr>
            </a:lvl2pPr>
            <a:lvl3pPr>
              <a:defRPr sz="2400" b="1">
                <a:solidFill>
                  <a:schemeClr val="accent6"/>
                </a:solidFill>
              </a:defRPr>
            </a:lvl3pPr>
            <a:lvl4pPr>
              <a:defRPr sz="20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07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68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6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87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6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2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83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92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6A9922-16E7-4432-B513-B92AE002F55E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89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tvisual.org/2010/12/29/on-embracing-the-burden-of-representation/weight-of-world-2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ildermuth.com/2013/8/3/JavaScript_Promis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renderedmarriage.org/2012/06/tough-decisions-part-2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opinion-forum.com/index/2013/04/how-do-we-humans-ever-make-good-decisions/" TargetMode="Externa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adaptistration.com/blog/2014/04/03/service-organizations-and-principl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B001-28D5-43AB-9064-5B7B3665F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388" y="1380068"/>
            <a:ext cx="11159612" cy="1388535"/>
          </a:xfrm>
        </p:spPr>
        <p:txBody>
          <a:bodyPr>
            <a:normAutofit/>
          </a:bodyPr>
          <a:lstStyle/>
          <a:p>
            <a:r>
              <a:rPr lang="en-GB" sz="5400" dirty="0"/>
              <a:t>Adapting to get from here to there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0C349-79E7-4E36-82B3-A3518BA50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7239088" cy="1388534"/>
          </a:xfrm>
        </p:spPr>
        <p:txBody>
          <a:bodyPr>
            <a:normAutofit/>
          </a:bodyPr>
          <a:lstStyle/>
          <a:p>
            <a:r>
              <a:rPr lang="en-GB" sz="3200" dirty="0"/>
              <a:t>Deuteronomy 1:19-46</a:t>
            </a:r>
          </a:p>
          <a:p>
            <a:r>
              <a:rPr lang="en-GB" sz="3200" dirty="0"/>
              <a:t>Afraid of the future?</a:t>
            </a:r>
          </a:p>
        </p:txBody>
      </p:sp>
    </p:spTree>
    <p:extLst>
      <p:ext uri="{BB962C8B-B14F-4D97-AF65-F5344CB8AC3E}">
        <p14:creationId xmlns:p14="http://schemas.microsoft.com/office/powerpoint/2010/main" val="297777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83DF1-8440-4A89-A64E-311A0FA00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1" y="1564052"/>
            <a:ext cx="6928170" cy="5934027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Can be a great spur or a great burden</a:t>
            </a:r>
          </a:p>
          <a:p>
            <a:pPr marR="0" lvl="0" rtl="0"/>
            <a:r>
              <a:rPr lang="en-GB" dirty="0"/>
              <a:t>When afraid of the future you can make errors of judgement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B931F-C009-4076-B9AE-8CE2F8F25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63" y="12406"/>
            <a:ext cx="4588232" cy="321940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4C9677F-01D2-41AE-99E1-B66F4548659D}"/>
              </a:ext>
            </a:extLst>
          </p:cNvPr>
          <p:cNvGrpSpPr/>
          <p:nvPr/>
        </p:nvGrpSpPr>
        <p:grpSpPr>
          <a:xfrm>
            <a:off x="8318096" y="3463533"/>
            <a:ext cx="4779183" cy="2971520"/>
            <a:chOff x="8318096" y="3463533"/>
            <a:chExt cx="4779183" cy="29715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593398B-54E4-4C33-9F0C-D4A6462B0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29782" t="61083" r="35557"/>
            <a:stretch/>
          </p:blipFill>
          <p:spPr>
            <a:xfrm>
              <a:off x="9756554" y="4286208"/>
              <a:ext cx="1920240" cy="214884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4D9A6B-9191-4C47-A328-FE544ADCC7D3}"/>
                </a:ext>
              </a:extLst>
            </p:cNvPr>
            <p:cNvSpPr/>
            <p:nvPr/>
          </p:nvSpPr>
          <p:spPr>
            <a:xfrm rot="20841426">
              <a:off x="8318096" y="3463533"/>
              <a:ext cx="477918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8000" b="1" cap="none" spc="0" dirty="0">
                  <a:ln/>
                  <a:solidFill>
                    <a:schemeClr val="accent3"/>
                  </a:solidFill>
                  <a:effectLst/>
                </a:rPr>
                <a:t>Future</a:t>
              </a:r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C12B6183-5608-45D0-A3A4-02F55A38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9E1CA-0EA8-4479-A5FA-18EE23460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Holding it together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2FFC7-9627-4E28-B7D5-A9F992F8F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1341118"/>
            <a:ext cx="10276609" cy="5516881"/>
          </a:xfrm>
        </p:spPr>
        <p:txBody>
          <a:bodyPr>
            <a:normAutofit/>
          </a:bodyPr>
          <a:lstStyle/>
          <a:p>
            <a:r>
              <a:rPr lang="en-GB" dirty="0"/>
              <a:t>They agreed to become a nation of priests (Ex 19:6)</a:t>
            </a:r>
          </a:p>
          <a:p>
            <a:pPr marR="0" lvl="0" rtl="0"/>
            <a:r>
              <a:rPr lang="en-GB" dirty="0"/>
              <a:t>Moses expounded the Law (1:5)</a:t>
            </a:r>
          </a:p>
          <a:p>
            <a:pPr marR="0" lvl="1" rtl="0"/>
            <a:r>
              <a:rPr lang="en-GB" dirty="0"/>
              <a:t>The 10 commandments</a:t>
            </a:r>
          </a:p>
          <a:p>
            <a:pPr marR="0" lvl="0" rtl="0"/>
            <a:r>
              <a:rPr lang="en-GB" dirty="0"/>
              <a:t>They set out from Mount Horeb</a:t>
            </a:r>
          </a:p>
          <a:p>
            <a:pPr marR="0" lvl="1" rtl="0"/>
            <a:r>
              <a:rPr lang="en-GB" dirty="0"/>
              <a:t>11 days later (1:2) they arrive about 100 miles north at Kadesh </a:t>
            </a:r>
            <a:r>
              <a:rPr lang="en-GB" dirty="0" err="1"/>
              <a:t>Barnea</a:t>
            </a:r>
            <a:endParaRPr lang="en-GB" dirty="0"/>
          </a:p>
          <a:p>
            <a:pPr marR="0" lvl="2" rtl="0"/>
            <a:r>
              <a:rPr lang="en-GB" dirty="0"/>
              <a:t>It’s a tough journey (1:19)</a:t>
            </a:r>
          </a:p>
          <a:p>
            <a:pPr marR="0" lvl="0" rtl="0"/>
            <a:r>
              <a:rPr lang="en-GB" dirty="0"/>
              <a:t>Sometimes we go through tough times, but they’re not forever</a:t>
            </a:r>
          </a:p>
        </p:txBody>
      </p:sp>
    </p:spTree>
    <p:extLst>
      <p:ext uri="{BB962C8B-B14F-4D97-AF65-F5344CB8AC3E}">
        <p14:creationId xmlns:p14="http://schemas.microsoft.com/office/powerpoint/2010/main" val="86531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96FC6-BA60-4A7B-94A2-6D42D032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621098" cy="1752599"/>
          </a:xfrm>
        </p:spPr>
        <p:txBody>
          <a:bodyPr/>
          <a:lstStyle/>
          <a:p>
            <a:pPr marR="0" rtl="0"/>
            <a:r>
              <a:rPr lang="en-GB" dirty="0"/>
              <a:t>God keeps His promises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23E93-2C9F-4183-9664-1E9971D05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617220"/>
            <a:ext cx="10621099" cy="6240781"/>
          </a:xfrm>
        </p:spPr>
        <p:txBody>
          <a:bodyPr>
            <a:normAutofit/>
          </a:bodyPr>
          <a:lstStyle/>
          <a:p>
            <a:pPr marR="0" lvl="0" rtl="0"/>
            <a:r>
              <a:rPr lang="en-GB" sz="3600" dirty="0"/>
              <a:t>His Promises are real</a:t>
            </a:r>
          </a:p>
          <a:p>
            <a:pPr marR="0" lvl="1" rtl="0"/>
            <a:r>
              <a:rPr lang="en-GB" sz="3200" dirty="0"/>
              <a:t>The Land is there but you’ve got to take it</a:t>
            </a:r>
          </a:p>
          <a:p>
            <a:pPr marR="0" lvl="0" rtl="0"/>
            <a:r>
              <a:rPr lang="en-GB" sz="3600" dirty="0"/>
              <a:t>The rebellion reflected their hearts toward God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FA7E78-9AB2-4723-A461-0655E6EB1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1" b="99701" l="1800" r="98200">
                        <a14:foregroundMark x1="12800" y1="81138" x2="1800" y2="99701"/>
                        <a14:foregroundMark x1="85800" y1="70060" x2="98200" y2="86527"/>
                        <a14:foregroundMark x1="98200" y1="86527" x2="98200" y2="86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69680" y="4638690"/>
            <a:ext cx="3322320" cy="221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1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29BEE-B455-465F-A99E-4A0517E4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offers the golden moment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FFAFC-4708-4B5B-A621-295A5D946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342900"/>
            <a:ext cx="10621099" cy="6515101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Moses was given a second opportunity (Ex 3)</a:t>
            </a:r>
          </a:p>
          <a:p>
            <a:pPr marR="0" lvl="0" rtl="0"/>
            <a:r>
              <a:rPr lang="en-GB" dirty="0"/>
              <a:t>The rescued people of God were </a:t>
            </a:r>
            <a:r>
              <a:rPr lang="en-GB" dirty="0">
                <a:solidFill>
                  <a:srgbClr val="FF0000"/>
                </a:solidFill>
              </a:rPr>
              <a:t>NOT </a:t>
            </a:r>
            <a:r>
              <a:rPr lang="en-GB" dirty="0"/>
              <a:t>given a second opportunity</a:t>
            </a:r>
          </a:p>
          <a:p>
            <a:pPr marR="0" lvl="1" rtl="0"/>
            <a:r>
              <a:rPr lang="en-GB" dirty="0"/>
              <a:t>It went to their children instead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9B5E6-35E3-48C5-93C7-6E6DC5220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12480" y="4116323"/>
            <a:ext cx="3436620" cy="2653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0394D7-D362-4B2D-8D18-ECDCD70F8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5111" l="7556" r="93333">
                        <a14:foregroundMark x1="49778" y1="8444" x2="51778" y2="8444"/>
                        <a14:foregroundMark x1="8222" y1="76889" x2="7556" y2="95333"/>
                        <a14:foregroundMark x1="7556" y1="95333" x2="7778" y2="94222"/>
                        <a14:foregroundMark x1="91333" y1="76222" x2="92667" y2="93333"/>
                        <a14:foregroundMark x1="92667" y1="93333" x2="93333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79459" y="0"/>
            <a:ext cx="2602391" cy="260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9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0C84-7B5C-4020-A51E-AC1FF952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8574090" cy="1752599"/>
          </a:xfrm>
        </p:spPr>
        <p:txBody>
          <a:bodyPr/>
          <a:lstStyle/>
          <a:p>
            <a:pPr marR="0" rtl="0"/>
            <a:r>
              <a:rPr lang="en-GB" dirty="0"/>
              <a:t>God knows every heart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6F2EB-BA47-427A-BFDA-BDB1423C4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2194559"/>
            <a:ext cx="10621099" cy="4663441"/>
          </a:xfrm>
        </p:spPr>
        <p:txBody>
          <a:bodyPr>
            <a:normAutofit/>
          </a:bodyPr>
          <a:lstStyle/>
          <a:p>
            <a:pPr marR="0" lvl="0" rtl="0"/>
            <a:r>
              <a:rPr lang="en-GB" sz="3600" dirty="0"/>
              <a:t>He distinguished between Joshua &amp; Caleb and the others</a:t>
            </a:r>
          </a:p>
          <a:p>
            <a:pPr marR="0" lvl="1" rtl="0"/>
            <a:r>
              <a:rPr lang="en-GB" sz="3200" dirty="0"/>
              <a:t>They entered the land because God was gracious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F88CF-B2AB-49DE-B802-FD5DC2417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11" b="89933" l="10000" r="90000">
                        <a14:foregroundMark x1="39333" y1="7383" x2="48667" y2="6711"/>
                        <a14:foregroundMark x1="42000" y1="69799" x2="32000" y2="77852"/>
                        <a14:foregroundMark x1="57333" y1="85906" x2="60000" y2="87919"/>
                        <a14:backgroundMark x1="49333" y1="5369" x2="49333" y2="5369"/>
                        <a14:backgroundMark x1="47333" y1="5369" x2="47333" y2="5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94680" y="97902"/>
            <a:ext cx="2110729" cy="209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0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B7F33-9C19-438D-A1BB-71CE909E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God’s offer: It’s your choice!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48849-EE32-436C-B44E-5DCCBB0D3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Life as a priest of God is a wonderful life!</a:t>
            </a:r>
          </a:p>
          <a:p>
            <a:pPr marR="0" lvl="1" rtl="0"/>
            <a:r>
              <a:rPr lang="en-GB" dirty="0"/>
              <a:t>You know where you fit in and where you belong</a:t>
            </a:r>
          </a:p>
          <a:p>
            <a:pPr marR="0" lvl="1" rtl="0"/>
            <a:r>
              <a:rPr lang="en-GB" dirty="0"/>
              <a:t>You know the joy of forgiveness</a:t>
            </a:r>
          </a:p>
          <a:p>
            <a:pPr marR="0" lvl="1" rtl="0"/>
            <a:r>
              <a:rPr lang="en-GB" dirty="0"/>
              <a:t>You know where you’re going and have peace with God</a:t>
            </a:r>
          </a:p>
          <a:p>
            <a:pPr marR="0" lvl="1" rtl="0"/>
            <a:r>
              <a:rPr lang="en-GB" dirty="0"/>
              <a:t>You don’t just pray and read your Bible you engage with the creator and </a:t>
            </a:r>
            <a:r>
              <a:rPr lang="en-GB" dirty="0" err="1"/>
              <a:t>sustainer</a:t>
            </a:r>
            <a:r>
              <a:rPr lang="en-GB" dirty="0"/>
              <a:t> of the Universe and the resurrected Jesus</a:t>
            </a:r>
          </a:p>
          <a:p>
            <a:pPr marR="0" lvl="0" rtl="0"/>
            <a:r>
              <a:rPr lang="en-GB" dirty="0"/>
              <a:t>If God is knocking today…</a:t>
            </a:r>
          </a:p>
          <a:p>
            <a:pPr marR="0" lvl="1" rtl="0"/>
            <a:r>
              <a:rPr lang="en-GB" dirty="0"/>
              <a:t>You will miss out if you don’t take it!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A2B32-33E3-4D6B-A12C-582619AD7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6" b="99677" l="9976" r="91438">
                        <a14:foregroundMark x1="17771" y1="2666" x2="20759" y2="10582"/>
                        <a14:foregroundMark x1="20759" y1="10582" x2="22456" y2="11995"/>
                        <a14:foregroundMark x1="44790" y1="87318" x2="42447" y2="99677"/>
                        <a14:foregroundMark x1="91115" y1="67649" x2="91438" y2="73667"/>
                        <a14:foregroundMark x1="55129" y1="72334" x2="42124" y2="71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311" y="1182689"/>
            <a:ext cx="2619689" cy="261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3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4064</TotalTime>
  <Words>259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Parallax</vt:lpstr>
      <vt:lpstr>Adapting to get from here to there</vt:lpstr>
      <vt:lpstr>PowerPoint Presentation</vt:lpstr>
      <vt:lpstr>Holding it together</vt:lpstr>
      <vt:lpstr>God keeps His promises</vt:lpstr>
      <vt:lpstr>God offers the golden moment</vt:lpstr>
      <vt:lpstr>God knows every heart</vt:lpstr>
      <vt:lpstr>God’s offer: It’s your choice!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to get from here to there</dc:title>
  <dc:creator>Ron Day</dc:creator>
  <cp:lastModifiedBy>Ron Day</cp:lastModifiedBy>
  <cp:revision>15</cp:revision>
  <dcterms:created xsi:type="dcterms:W3CDTF">2018-01-12T10:57:55Z</dcterms:created>
  <dcterms:modified xsi:type="dcterms:W3CDTF">2018-01-21T08:47:03Z</dcterms:modified>
</cp:coreProperties>
</file>