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9"/>
  </p:notesMasterIdLst>
  <p:sldIdLst>
    <p:sldId id="267" r:id="rId2"/>
    <p:sldId id="257" r:id="rId3"/>
    <p:sldId id="285" r:id="rId4"/>
    <p:sldId id="286" r:id="rId5"/>
    <p:sldId id="260" r:id="rId6"/>
    <p:sldId id="261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>
        <p:scale>
          <a:sx n="150" d="100"/>
          <a:sy n="150" d="100"/>
        </p:scale>
        <p:origin x="-493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FF03B-CA91-4302-AB71-3A3A08667213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4FFC1-F127-4327-AFF6-277A1847F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35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6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9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0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1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589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078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8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6421-4954-426C-B472-489BEE40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9347457" cy="1383957"/>
          </a:xfrm>
        </p:spPr>
        <p:txBody>
          <a:bodyPr>
            <a:normAutofit/>
          </a:bodyPr>
          <a:lstStyle>
            <a:lvl1pPr marR="0" algn="ctr" defTabSz="457200" rtl="0" eaLnBrk="1" latinLnBrk="0" hangingPunct="1">
              <a:spcBef>
                <a:spcPct val="0"/>
              </a:spcBef>
              <a:buNone/>
              <a:defRPr lang="en-GB" sz="4400" b="1" kern="1200" cap="none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4341A-F030-4253-8E40-12AF232CE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594023"/>
            <a:ext cx="10464674" cy="5165124"/>
          </a:xfrm>
        </p:spPr>
        <p:txBody>
          <a:bodyPr/>
          <a:lstStyle>
            <a:lvl1pPr marL="285750" indent="-285750">
              <a:defRPr lang="en-US" sz="32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>
              <a:defRPr lang="en-US" sz="2800" b="1" kern="1200" cap="none" dirty="0" smtClean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>
              <a:defRPr lang="en-US" sz="2800" b="1" kern="1200" cap="none" dirty="0" smtClean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>
              <a:defRPr lang="en-US" sz="2400" b="1" kern="1200" cap="non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</a:lstStyle>
          <a:p>
            <a:pPr marL="285750" marR="0" lvl="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Edit Master text styles</a:t>
            </a:r>
          </a:p>
          <a:p>
            <a:pPr marL="742950" marR="0" lvl="1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1200150" marR="0" lvl="2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543050" marR="0" lvl="3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C0107-24CA-41D4-B423-9989D69D3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31767" y="0"/>
            <a:ext cx="1360233" cy="15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1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8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3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5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6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89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6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03D-3063-4E77-95F4-C0BAB235AFBE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1AF03D-3063-4E77-95F4-C0BAB235AFBE}" type="datetimeFigureOut">
              <a:rPr lang="en-GB" smtClean="0"/>
              <a:t>10/02/2019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DAED0B-439B-41D0-90AF-053D5B777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3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istian_handshake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ipedia.miraheze.org/wiki/Eba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420AB-B100-416A-AE93-DAA7267D9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Applying the Covenant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1E247-9B26-48FC-A6A0-4A8766DDB4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600" b="1" dirty="0"/>
              <a:t>6. Deuteronomy 20:1-20</a:t>
            </a:r>
            <a:br>
              <a:rPr lang="en-GB" sz="3600" b="1" dirty="0"/>
            </a:br>
            <a:r>
              <a:rPr lang="en-GB" sz="3600" b="1" dirty="0"/>
              <a:t>Soldiering with a difference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D16F5-10F1-43F7-B430-B70A45730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70306" y="51855"/>
            <a:ext cx="2638893" cy="30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6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7158-D74B-438F-9511-8568DA4B9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Boundaries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522DA-95A7-44C7-B688-D40570843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To what extent should your religious life impinge on your secular life?</a:t>
            </a:r>
          </a:p>
          <a:p>
            <a:pPr marR="0" lvl="1" rtl="0"/>
            <a:r>
              <a:rPr lang="en-GB" dirty="0"/>
              <a:t>Should it affect your work life at all?</a:t>
            </a:r>
          </a:p>
          <a:p>
            <a:pPr marR="0" lvl="1" rtl="0"/>
            <a:r>
              <a:rPr lang="en-GB" dirty="0"/>
              <a:t>Should it affect your home life?</a:t>
            </a:r>
          </a:p>
          <a:p>
            <a:pPr marR="0" lvl="1" rtl="0"/>
            <a:r>
              <a:rPr lang="en-GB" dirty="0"/>
              <a:t>Should it affect the way you interact with people?</a:t>
            </a:r>
          </a:p>
          <a:p>
            <a:pPr marR="0" lvl="1" rtl="0"/>
            <a:r>
              <a:rPr lang="en-GB" dirty="0"/>
              <a:t>Should it affect you deal with your enemies?</a:t>
            </a:r>
          </a:p>
        </p:txBody>
      </p:sp>
    </p:spTree>
    <p:extLst>
      <p:ext uri="{BB962C8B-B14F-4D97-AF65-F5344CB8AC3E}">
        <p14:creationId xmlns:p14="http://schemas.microsoft.com/office/powerpoint/2010/main" val="304467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47F35-517C-4C99-9049-90C8E336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God’s people will be a minority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36AF7-9507-4151-9026-4EA4D2E1D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Deuteronomy recognises that God’s army will always be a minority</a:t>
            </a:r>
          </a:p>
          <a:p>
            <a:pPr marR="0" lvl="1" rtl="0"/>
            <a:r>
              <a:rPr lang="en-GB" dirty="0"/>
              <a:t>Look where He chooses as the Promised Land</a:t>
            </a:r>
          </a:p>
          <a:p>
            <a:pPr marR="0" lvl="1" rtl="0"/>
            <a:r>
              <a:rPr lang="en-GB" dirty="0"/>
              <a:t>If they do engage in battle they are to do it confidently, wholeheartedly and compassionately</a:t>
            </a:r>
          </a:p>
          <a:p>
            <a:pPr marR="0" lvl="2" rtl="0"/>
            <a:r>
              <a:rPr lang="en-GB" dirty="0"/>
              <a:t>God’s people don’t stop being representatives of God</a:t>
            </a:r>
          </a:p>
          <a:p>
            <a:pPr marR="0" lvl="1" rtl="0"/>
            <a:r>
              <a:rPr lang="en-GB" dirty="0"/>
              <a:t>That may make them tentative and afraid </a:t>
            </a:r>
          </a:p>
          <a:p>
            <a:pPr lvl="2"/>
            <a:r>
              <a:rPr lang="en-GB" dirty="0"/>
              <a:t>Consult God first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E78AF-8444-44C4-BD63-65363EBC8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88897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63888B40-8486-480E-9DFD-42B0AEF9A61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73876" y="2574593"/>
            <a:ext cx="1955098" cy="930444"/>
          </a:xfrm>
          <a:prstGeom prst="curvedConnector3">
            <a:avLst>
              <a:gd name="adj1" fmla="val 50000"/>
            </a:avLst>
          </a:prstGeom>
          <a:ln w="508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73FACFB3-BB8C-44FC-BC00-8CF76A55C07C}"/>
              </a:ext>
            </a:extLst>
          </p:cNvPr>
          <p:cNvCxnSpPr>
            <a:cxnSpLocks/>
          </p:cNvCxnSpPr>
          <p:nvPr/>
        </p:nvCxnSpPr>
        <p:spPr>
          <a:xfrm flipV="1">
            <a:off x="4338536" y="2470826"/>
            <a:ext cx="4338536" cy="844051"/>
          </a:xfrm>
          <a:prstGeom prst="curvedConnector3">
            <a:avLst>
              <a:gd name="adj1" fmla="val 50000"/>
            </a:avLst>
          </a:prstGeom>
          <a:ln w="508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B21A77B-705C-4542-8F03-9083D04A1203}"/>
              </a:ext>
            </a:extLst>
          </p:cNvPr>
          <p:cNvSpPr/>
          <p:nvPr/>
        </p:nvSpPr>
        <p:spPr>
          <a:xfrm>
            <a:off x="6158038" y="3143250"/>
            <a:ext cx="299912" cy="222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5D9896-4861-4198-8C7D-72A4CFF85DCA}"/>
              </a:ext>
            </a:extLst>
          </p:cNvPr>
          <p:cNvSpPr/>
          <p:nvPr/>
        </p:nvSpPr>
        <p:spPr>
          <a:xfrm>
            <a:off x="6457950" y="2683088"/>
            <a:ext cx="1165604" cy="11425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26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21" grpId="0" animBg="1"/>
      <p:bldP spid="21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89DC-8B5A-432C-BF4A-7219B9868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GB" dirty="0"/>
              <a:t>God wants you to engage the world with confidence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85A2E-566B-4D27-9F54-E5BE32095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For that you need to pick the right battles</a:t>
            </a:r>
          </a:p>
          <a:p>
            <a:pPr marR="0" lvl="1" rtl="0"/>
            <a:r>
              <a:rPr lang="en-GB" dirty="0"/>
              <a:t>The battles which happen because you’re doing the right thing for the right reasons</a:t>
            </a:r>
          </a:p>
          <a:p>
            <a:pPr marR="0" lvl="1" rtl="0"/>
            <a:r>
              <a:rPr lang="en-GB" dirty="0"/>
              <a:t>If you do that there’s no need to fear because it’s not your battle but God’s</a:t>
            </a:r>
          </a:p>
          <a:p>
            <a:pPr marR="0" lvl="0" rtl="0"/>
            <a:r>
              <a:rPr lang="en-GB" dirty="0"/>
              <a:t>God is with you in the right battle</a:t>
            </a:r>
          </a:p>
          <a:p>
            <a:pPr marR="0" lvl="1" rtl="0"/>
            <a:r>
              <a:rPr lang="en-GB" dirty="0"/>
              <a:t>You know that from your history</a:t>
            </a:r>
          </a:p>
          <a:p>
            <a:pPr marR="0" lvl="1" rtl="0"/>
            <a:r>
              <a:rPr lang="en-GB" dirty="0"/>
              <a:t>You know that from the promises God has made to you</a:t>
            </a:r>
          </a:p>
        </p:txBody>
      </p:sp>
    </p:spTree>
    <p:extLst>
      <p:ext uri="{BB962C8B-B14F-4D97-AF65-F5344CB8AC3E}">
        <p14:creationId xmlns:p14="http://schemas.microsoft.com/office/powerpoint/2010/main" val="250836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3AAC5-C4C9-45C7-ABEB-E6AA3628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GB" dirty="0"/>
              <a:t>God wants you to team up with the right people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43906-E4A4-44DA-8E97-D32CCD144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Weed out those whose minds are elsewhere</a:t>
            </a:r>
          </a:p>
          <a:p>
            <a:pPr marR="0" lvl="0" rtl="0"/>
            <a:r>
              <a:rPr lang="en-GB" dirty="0"/>
              <a:t>Weed out those who don’t want to fight the injustice</a:t>
            </a:r>
          </a:p>
          <a:p>
            <a:pPr marR="0" lvl="0" rtl="0"/>
            <a:r>
              <a:rPr lang="en-GB" dirty="0"/>
              <a:t>God will call some of us to His causes</a:t>
            </a:r>
          </a:p>
          <a:p>
            <a:pPr marR="0" lvl="1" rtl="0"/>
            <a:r>
              <a:rPr lang="en-GB" dirty="0"/>
              <a:t>The battle is God’s and He knows your needs and your pressures</a:t>
            </a:r>
          </a:p>
          <a:p>
            <a:pPr marR="0" lvl="2" rtl="0"/>
            <a:r>
              <a:rPr lang="en-GB" dirty="0"/>
              <a:t>He is a blessing God, not a demanding one</a:t>
            </a:r>
          </a:p>
          <a:p>
            <a:pPr marR="0" lvl="1" rtl="0"/>
            <a:r>
              <a:rPr lang="en-GB" dirty="0"/>
              <a:t>You are not being invited to do all of God’s work on your own</a:t>
            </a:r>
          </a:p>
          <a:p>
            <a:pPr marR="0" lvl="1" rtl="0"/>
            <a:r>
              <a:rPr lang="en-GB" dirty="0"/>
              <a:t>Your battle may not be my battle</a:t>
            </a:r>
          </a:p>
          <a:p>
            <a:pPr marR="0" lvl="2" rtl="0"/>
            <a:r>
              <a:rPr lang="en-GB" dirty="0"/>
              <a:t>But we are on the same team</a:t>
            </a:r>
          </a:p>
        </p:txBody>
      </p:sp>
    </p:spTree>
    <p:extLst>
      <p:ext uri="{BB962C8B-B14F-4D97-AF65-F5344CB8AC3E}">
        <p14:creationId xmlns:p14="http://schemas.microsoft.com/office/powerpoint/2010/main" val="136252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8A44-87E4-41B9-98ED-8136E10E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GB" dirty="0"/>
              <a:t>God wants you to be magnanimous in victory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85E60-CED3-485B-AD56-5BA831953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For those far away</a:t>
            </a:r>
          </a:p>
          <a:p>
            <a:pPr marR="0" lvl="1" rtl="0"/>
            <a:r>
              <a:rPr lang="en-GB" dirty="0"/>
              <a:t>Offer peace first</a:t>
            </a:r>
          </a:p>
          <a:p>
            <a:pPr marR="0" lvl="0" rtl="0"/>
            <a:r>
              <a:rPr lang="en-GB" dirty="0"/>
              <a:t>For those who want to destroy your way of life and undermine you who are and are close at hand</a:t>
            </a:r>
          </a:p>
          <a:p>
            <a:pPr marR="0" lvl="1" rtl="0"/>
            <a:r>
              <a:rPr lang="en-GB" dirty="0"/>
              <a:t>Have no mercy on destroyers</a:t>
            </a:r>
          </a:p>
          <a:p>
            <a:pPr marR="0" lvl="1" rtl="0"/>
            <a:r>
              <a:rPr lang="en-GB" dirty="0"/>
              <a:t>Have mercy on the environment</a:t>
            </a:r>
          </a:p>
          <a:p>
            <a:pPr lvl="2"/>
            <a:r>
              <a:rPr lang="en-GB" dirty="0"/>
              <a:t>Here we have God limiting their activity</a:t>
            </a:r>
          </a:p>
        </p:txBody>
      </p:sp>
    </p:spTree>
    <p:extLst>
      <p:ext uri="{BB962C8B-B14F-4D97-AF65-F5344CB8AC3E}">
        <p14:creationId xmlns:p14="http://schemas.microsoft.com/office/powerpoint/2010/main" val="394990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8A71-2B62-47FC-8F3E-ACE82BEB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7772" y="0"/>
            <a:ext cx="9347457" cy="1383957"/>
          </a:xfrm>
        </p:spPr>
        <p:txBody>
          <a:bodyPr/>
          <a:lstStyle/>
          <a:p>
            <a:pPr marR="0" rtl="0"/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F249A-77B3-4B85-A6FD-018A974F1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2524"/>
          <a:stretch/>
        </p:blipFill>
        <p:spPr>
          <a:xfrm>
            <a:off x="-124391" y="0"/>
            <a:ext cx="10984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8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7562</TotalTime>
  <Words>326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Parallax</vt:lpstr>
      <vt:lpstr>Applying the Covenant</vt:lpstr>
      <vt:lpstr>Boundaries</vt:lpstr>
      <vt:lpstr>God’s people will be a minority</vt:lpstr>
      <vt:lpstr>God wants you to engage the world with confidence</vt:lpstr>
      <vt:lpstr>God wants you to team up with the right people</vt:lpstr>
      <vt:lpstr>God wants you to be magnanimous in victory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ATC1 Intro The story so far…</dc:title>
  <dc:creator>Ron Day</dc:creator>
  <cp:lastModifiedBy>Ron Day</cp:lastModifiedBy>
  <cp:revision>41</cp:revision>
  <dcterms:created xsi:type="dcterms:W3CDTF">2019-01-01T10:02:05Z</dcterms:created>
  <dcterms:modified xsi:type="dcterms:W3CDTF">2019-02-10T08:53:24Z</dcterms:modified>
</cp:coreProperties>
</file>