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"/>
  </p:notesMasterIdLst>
  <p:sldIdLst>
    <p:sldId id="256" r:id="rId2"/>
    <p:sldId id="290" r:id="rId3"/>
    <p:sldId id="296" r:id="rId4"/>
    <p:sldId id="292" r:id="rId5"/>
    <p:sldId id="293" r:id="rId6"/>
    <p:sldId id="2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6" autoAdjust="0"/>
    <p:restoredTop sz="86410" autoAdjust="0"/>
  </p:normalViewPr>
  <p:slideViewPr>
    <p:cSldViewPr snapToGrid="0">
      <p:cViewPr varScale="1">
        <p:scale>
          <a:sx n="51" d="100"/>
          <a:sy n="51" d="100"/>
        </p:scale>
        <p:origin x="114" y="912"/>
      </p:cViewPr>
      <p:guideLst/>
    </p:cSldViewPr>
  </p:slideViewPr>
  <p:outlineViewPr>
    <p:cViewPr>
      <p:scale>
        <a:sx n="33" d="100"/>
        <a:sy n="33" d="100"/>
      </p:scale>
      <p:origin x="0" y="-12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AFBE-3736-4CE9-9548-2358B0F44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10668000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1DF0E-F53E-452E-9E40-00719AB9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981201"/>
            <a:ext cx="10667999" cy="48767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11/02/2018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wersarthistory.wikispaces.com/Torah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23908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4:1-43</a:t>
            </a:r>
          </a:p>
          <a:p>
            <a:r>
              <a:rPr lang="en-GB" dirty="0"/>
              <a:t>See the invisible God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3B6C8A-2C57-4415-9F8C-26F09065D55B}"/>
              </a:ext>
            </a:extLst>
          </p:cNvPr>
          <p:cNvSpPr/>
          <p:nvPr/>
        </p:nvSpPr>
        <p:spPr>
          <a:xfrm>
            <a:off x="0" y="-198120"/>
            <a:ext cx="12192000" cy="7239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D06EC-E9DA-4A1A-B82E-0310F2B8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The story so far…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81624-7721-4571-9374-410F40223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914401"/>
            <a:ext cx="10667999" cy="5943600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Moses has reminded them of their journey </a:t>
            </a:r>
          </a:p>
          <a:p>
            <a:pPr marR="0" lvl="0" rtl="0"/>
            <a:r>
              <a:rPr lang="en-GB" sz="3600" dirty="0"/>
              <a:t>4:1-43 a mini covenant document</a:t>
            </a:r>
          </a:p>
          <a:p>
            <a:pPr marR="0" lvl="1" rtl="0"/>
            <a:r>
              <a:rPr lang="en-GB" sz="3200" dirty="0"/>
              <a:t>Shows the heart of God for people</a:t>
            </a:r>
          </a:p>
          <a:p>
            <a:pPr marR="0" lvl="1" rtl="0"/>
            <a:r>
              <a:rPr lang="en-GB" sz="3200" dirty="0"/>
              <a:t>Shows the mind of God on those who wander off the path</a:t>
            </a:r>
          </a:p>
        </p:txBody>
      </p:sp>
    </p:spTree>
    <p:extLst>
      <p:ext uri="{BB962C8B-B14F-4D97-AF65-F5344CB8AC3E}">
        <p14:creationId xmlns:p14="http://schemas.microsoft.com/office/powerpoint/2010/main" val="1665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3506-EE24-4185-8E5F-95E260D5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God’s gifts are yours to enjoy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E4848-F0DC-4444-B11A-CF1D317D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197429"/>
            <a:ext cx="10667999" cy="566057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The Promised Land is not yours to keep but yours to enjoy</a:t>
            </a:r>
          </a:p>
          <a:p>
            <a:pPr marR="0" lvl="1" rtl="0"/>
            <a:r>
              <a:rPr lang="en-GB" dirty="0"/>
              <a:t>If you don’t live well in it you will be treated the same as the previous occupants</a:t>
            </a:r>
          </a:p>
          <a:p>
            <a:pPr marR="0" lvl="0" rtl="0"/>
            <a:r>
              <a:rPr lang="en-GB" dirty="0"/>
              <a:t>The Law is to enable you to live with joy, peace and safety, with God in your midst</a:t>
            </a:r>
          </a:p>
          <a:p>
            <a:pPr marR="0" lvl="1" rtl="0"/>
            <a:r>
              <a:rPr lang="en-GB" dirty="0"/>
              <a:t>Keeping the Law will show others you have been with the living God and that you know who you are and where you belong</a:t>
            </a:r>
          </a:p>
          <a:p>
            <a:pPr marR="0" lvl="0" rtl="0"/>
            <a:r>
              <a:rPr lang="en-GB" dirty="0"/>
              <a:t>You don’t need idols</a:t>
            </a:r>
          </a:p>
          <a:p>
            <a:pPr marR="0" lvl="0" rtl="0"/>
            <a:r>
              <a:rPr lang="en-GB" dirty="0"/>
              <a:t>You don’t need Moses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10DF5-8086-4C1E-B2AC-7E0FB9627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99" y="164373"/>
            <a:ext cx="1403686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D134-E977-4D5D-A3F7-0B174410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chose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07766-B034-4FBC-A900-A5AA851C9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3600" dirty="0"/>
              <a:t>A people with no hope</a:t>
            </a:r>
          </a:p>
          <a:p>
            <a:pPr marR="0" lvl="0" rtl="0"/>
            <a:r>
              <a:rPr lang="en-GB" sz="3600" dirty="0"/>
              <a:t>A people who can pass on a legacy to their children and grand-children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45CFF-B6D8-485F-8381-556CE9C2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1" b="97120" l="2378" r="99750">
                        <a14:foregroundMark x1="4005" y1="70162" x2="4568" y2="79025"/>
                        <a14:foregroundMark x1="4568" y1="79025" x2="4568" y2="79025"/>
                        <a14:foregroundMark x1="18523" y1="72083" x2="17960" y2="82201"/>
                        <a14:foregroundMark x1="29036" y1="71713" x2="36546" y2="72378"/>
                        <a14:foregroundMark x1="44869" y1="72378" x2="49750" y2="73338"/>
                        <a14:foregroundMark x1="42178" y1="72083" x2="47872" y2="68981"/>
                        <a14:foregroundMark x1="47872" y1="68981" x2="48686" y2="68907"/>
                        <a14:foregroundMark x1="46245" y1="76809" x2="48123" y2="90473"/>
                        <a14:foregroundMark x1="74718" y1="72378" x2="72340" y2="79690"/>
                        <a14:foregroundMark x1="72340" y1="79690" x2="72340" y2="89808"/>
                        <a14:foregroundMark x1="89549" y1="71713" x2="84293" y2="86041"/>
                        <a14:foregroundMark x1="84293" y1="86041" x2="85482" y2="86632"/>
                        <a14:foregroundMark x1="86859" y1="93944" x2="86608" y2="97120"/>
                        <a14:foregroundMark x1="97372" y1="71713" x2="96558" y2="77179"/>
                        <a14:foregroundMark x1="86608" y1="71418" x2="89800" y2="70162"/>
                        <a14:foregroundMark x1="87672" y1="64476" x2="87672" y2="64476"/>
                        <a14:foregroundMark x1="87359" y1="64476" x2="88736" y2="63516"/>
                        <a14:foregroundMark x1="72591" y1="64106" x2="75845" y2="64106"/>
                        <a14:foregroundMark x1="45432" y1="63146" x2="47309" y2="63811"/>
                        <a14:foregroundMark x1="32228" y1="63146" x2="34105" y2="63811"/>
                        <a14:foregroundMark x1="92491" y1="5687" x2="63705" y2="7903"/>
                        <a14:foregroundMark x1="63705" y1="7903" x2="51064" y2="11965"/>
                        <a14:foregroundMark x1="51064" y1="11965" x2="49750" y2="13368"/>
                        <a14:foregroundMark x1="94931" y1="7903" x2="76345" y2="6647"/>
                        <a14:foregroundMark x1="75031" y1="11743" x2="75031" y2="11743"/>
                        <a14:foregroundMark x1="82541" y1="2216" x2="96746" y2="1551"/>
                        <a14:foregroundMark x1="96746" y1="1551" x2="97372" y2="1551"/>
                        <a14:foregroundMark x1="69086" y1="38109" x2="68273" y2="40916"/>
                        <a14:foregroundMark x1="19337" y1="62555" x2="18273" y2="66027"/>
                        <a14:foregroundMark x1="5069" y1="62851" x2="4255" y2="65362"/>
                        <a14:foregroundMark x1="58323" y1="15214" x2="58073" y2="23191"/>
                        <a14:foregroundMark x1="58073" y1="23191" x2="59136" y2="26957"/>
                        <a14:foregroundMark x1="63454" y1="34269" x2="64018" y2="49114"/>
                        <a14:foregroundMark x1="64018" y1="49114" x2="59700" y2="59970"/>
                        <a14:foregroundMark x1="63705" y1="59970" x2="62078" y2="71123"/>
                        <a14:foregroundMark x1="75282" y1="86337" x2="75282" y2="93944"/>
                        <a14:foregroundMark x1="79349" y1="76514" x2="79599" y2="79690"/>
                        <a14:foregroundMark x1="69337" y1="77179" x2="69337" y2="79985"/>
                        <a14:foregroundMark x1="93054" y1="77474" x2="93554" y2="79690"/>
                        <a14:foregroundMark x1="89800" y1="88257" x2="90363" y2="91433"/>
                        <a14:foregroundMark x1="99249" y1="77179" x2="99750" y2="91433"/>
                        <a14:foregroundMark x1="99750" y1="91433" x2="99750" y2="91433"/>
                        <a14:foregroundMark x1="32228" y1="74889" x2="30225" y2="81905"/>
                        <a14:foregroundMark x1="30225" y1="81905" x2="30914" y2="94609"/>
                        <a14:foregroundMark x1="6696" y1="71713" x2="4881" y2="78434"/>
                        <a14:foregroundMark x1="4881" y1="78434" x2="6696" y2="92836"/>
                        <a14:foregroundMark x1="6696" y1="92836" x2="7509" y2="94313"/>
                        <a14:foregroundMark x1="2378" y1="84786" x2="2378" y2="95273"/>
                        <a14:backgroundMark x1="13392" y1="11448" x2="54819" y2="46381"/>
                        <a14:backgroundMark x1="64518" y1="20015" x2="64018" y2="2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13" y="32656"/>
            <a:ext cx="3520186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2BC5-B8F0-4B59-90BA-E762D073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8381999" cy="1752599"/>
          </a:xfrm>
        </p:spPr>
        <p:txBody>
          <a:bodyPr/>
          <a:lstStyle/>
          <a:p>
            <a:pPr marR="0" rtl="0"/>
            <a:r>
              <a:rPr lang="en-GB" dirty="0"/>
              <a:t>God’s Law is for your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3E407-4968-445F-8FB9-C80EDF9D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240971"/>
            <a:ext cx="9905999" cy="5617029"/>
          </a:xfrm>
        </p:spPr>
        <p:txBody>
          <a:bodyPr>
            <a:normAutofit lnSpcReduction="10000"/>
          </a:bodyPr>
          <a:lstStyle/>
          <a:p>
            <a:pPr marR="0" lvl="1" rtl="0"/>
            <a:r>
              <a:rPr lang="en-GB" dirty="0"/>
              <a:t>The benefits of obedience are 3-fold (1)</a:t>
            </a:r>
          </a:p>
          <a:p>
            <a:pPr marR="0" lvl="0" rtl="0"/>
            <a:r>
              <a:rPr lang="en-GB" dirty="0"/>
              <a:t>That you may live</a:t>
            </a:r>
          </a:p>
          <a:p>
            <a:pPr lvl="1"/>
            <a:r>
              <a:rPr lang="en-GB" dirty="0"/>
              <a:t>The Law was given so that you could know real life</a:t>
            </a:r>
          </a:p>
          <a:p>
            <a:pPr marR="0" lvl="0" rtl="0"/>
            <a:r>
              <a:rPr lang="en-GB" dirty="0"/>
              <a:t>That you may go into the Land</a:t>
            </a:r>
          </a:p>
          <a:p>
            <a:pPr marR="0" lvl="1" rtl="0"/>
            <a:r>
              <a:rPr lang="en-GB" dirty="0"/>
              <a:t>The Law was given to help you win the battles that need to be fought</a:t>
            </a:r>
          </a:p>
          <a:p>
            <a:pPr marR="0" lvl="0" rtl="0"/>
            <a:r>
              <a:rPr lang="en-GB" dirty="0"/>
              <a:t>That you may take possession of the Land</a:t>
            </a:r>
          </a:p>
          <a:p>
            <a:pPr marR="0" lvl="1" rtl="0"/>
            <a:r>
              <a:rPr lang="en-GB" dirty="0"/>
              <a:t>The Law was given so you could make your niche your own without damaging yourself or others</a:t>
            </a:r>
          </a:p>
          <a:p>
            <a:pPr marR="0" lvl="0" rtl="0"/>
            <a:r>
              <a:rPr lang="en-GB" dirty="0"/>
              <a:t>Life will go well generally but…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60536-7859-441D-9992-2451AE3D9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2658" y="23398"/>
            <a:ext cx="2979341" cy="2174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8554B-BCFA-4B75-8721-117DC75E6D74}"/>
              </a:ext>
            </a:extLst>
          </p:cNvPr>
          <p:cNvSpPr txBox="1"/>
          <p:nvPr/>
        </p:nvSpPr>
        <p:spPr>
          <a:xfrm>
            <a:off x="8906993" y="2642424"/>
            <a:ext cx="275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bowersarthistory.wikispaces.com/Torah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893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A7FC-056C-479F-9CFA-55BFC84E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heart of God is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BD826-32B5-45B0-8901-BC311E32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328057"/>
            <a:ext cx="10667999" cy="5529943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Even if you stray from the Law God will not abandon you but He will remove you from the place of blessing</a:t>
            </a:r>
          </a:p>
          <a:p>
            <a:pPr marR="0" lvl="0" rtl="0"/>
            <a:r>
              <a:rPr lang="en-GB" sz="3600" dirty="0"/>
              <a:t>When you come to your senses and seek Him with all your heart and obey His Law then He will be merciful and bring you back</a:t>
            </a:r>
          </a:p>
          <a:p>
            <a:pPr marR="0" lvl="1" rtl="0"/>
            <a:r>
              <a:rPr lang="en-GB" sz="3200" dirty="0"/>
              <a:t>You will find that place called ‘home’</a:t>
            </a:r>
          </a:p>
        </p:txBody>
      </p:sp>
    </p:spTree>
    <p:extLst>
      <p:ext uri="{BB962C8B-B14F-4D97-AF65-F5344CB8AC3E}">
        <p14:creationId xmlns:p14="http://schemas.microsoft.com/office/powerpoint/2010/main" val="1791898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12124</TotalTime>
  <Words>315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Adapting to get from here to there</vt:lpstr>
      <vt:lpstr>The story so far…</vt:lpstr>
      <vt:lpstr>God’s gifts are yours to enjoy</vt:lpstr>
      <vt:lpstr>God chose you</vt:lpstr>
      <vt:lpstr>God’s Law is for your good</vt:lpstr>
      <vt:lpstr>The heart of God is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57</cp:revision>
  <dcterms:created xsi:type="dcterms:W3CDTF">2018-01-12T10:57:55Z</dcterms:created>
  <dcterms:modified xsi:type="dcterms:W3CDTF">2018-02-11T08:54:35Z</dcterms:modified>
</cp:coreProperties>
</file>