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71" r:id="rId3"/>
    <p:sldId id="258" r:id="rId4"/>
    <p:sldId id="273" r:id="rId5"/>
    <p:sldId id="259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7" d="100"/>
          <a:sy n="67" d="100"/>
        </p:scale>
        <p:origin x="54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impactedbygrace.com/2014/01/17/confessions-of-a-church-planter-on-doing-it-aga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4. B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 picture actions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2:3-17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158E-8868-46E0-AFE1-69A81C1A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C8C0F-562F-463A-A183-0BFC600F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971676"/>
            <a:ext cx="11557428" cy="4619624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people who should make you rejoice don’t!</a:t>
            </a:r>
          </a:p>
          <a:p>
            <a:pPr lvl="1"/>
            <a:r>
              <a:rPr lang="en-GB" dirty="0"/>
              <a:t>Do we confront them </a:t>
            </a:r>
            <a:r>
              <a:rPr lang="en-GB" dirty="0" err="1"/>
              <a:t>them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Do we pick our battles carefully and give up on the rest?</a:t>
            </a:r>
          </a:p>
          <a:p>
            <a:pPr lvl="1"/>
            <a:r>
              <a:rPr lang="en-GB" dirty="0"/>
              <a:t>Do we back off to fight another day?</a:t>
            </a:r>
          </a:p>
          <a:p>
            <a:pPr lvl="1"/>
            <a:r>
              <a:rPr lang="en-GB" dirty="0"/>
              <a:t>Do we back off and leave them to it?</a:t>
            </a:r>
          </a:p>
          <a:p>
            <a:pPr marR="0" lvl="0" rtl="0"/>
            <a:r>
              <a:rPr lang="en-GB" dirty="0"/>
              <a:t>In 2 Corinthians Paul is giving us a model of how to handle difficult situations and tells us it’s not about us, it’s about the bigger picture so be people with humility and integrity in dealing with pain</a:t>
            </a:r>
          </a:p>
        </p:txBody>
      </p:sp>
    </p:spTree>
    <p:extLst>
      <p:ext uri="{BB962C8B-B14F-4D97-AF65-F5344CB8AC3E}">
        <p14:creationId xmlns:p14="http://schemas.microsoft.com/office/powerpoint/2010/main" val="73054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FA1D-F6DE-4FE7-94C1-11DC1755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show your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78038-E01A-4971-B4D2-BE56EC7D8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057400"/>
            <a:ext cx="11557428" cy="480060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Not all pain is bad</a:t>
            </a:r>
          </a:p>
          <a:p>
            <a:pPr marR="0" lvl="0" rtl="0"/>
            <a:r>
              <a:rPr lang="en-GB" dirty="0"/>
              <a:t>Walk towards the pain</a:t>
            </a:r>
          </a:p>
          <a:p>
            <a:pPr marR="0" lvl="1" rtl="0"/>
            <a:r>
              <a:rPr lang="en-GB" dirty="0"/>
              <a:t>The greater the reward the greater</a:t>
            </a:r>
            <a:br>
              <a:rPr lang="en-GB" dirty="0"/>
            </a:br>
            <a:r>
              <a:rPr lang="en-GB" dirty="0"/>
              <a:t> the pain people are willing to face</a:t>
            </a:r>
          </a:p>
          <a:p>
            <a:pPr marR="0" lvl="0" rtl="0"/>
            <a:r>
              <a:rPr lang="en-GB" dirty="0"/>
              <a:t>Forgive and restore</a:t>
            </a:r>
          </a:p>
          <a:p>
            <a:pPr marR="0" lvl="1" rtl="0"/>
            <a:r>
              <a:rPr lang="en-GB" dirty="0"/>
              <a:t>It is difficult to do without a bigger </a:t>
            </a:r>
            <a:br>
              <a:rPr lang="en-GB" dirty="0"/>
            </a:br>
            <a:r>
              <a:rPr lang="en-GB" dirty="0"/>
              <a:t>payoff in mind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6A2535-B485-481D-920C-CA7442BA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2" b="99135" l="539" r="97519">
                        <a14:foregroundMark x1="48328" y1="38867" x2="45307" y2="41935"/>
                        <a14:foregroundMark x1="73463" y1="7474" x2="79935" y2="16129"/>
                        <a14:foregroundMark x1="94067" y1="53895" x2="82632" y2="66640"/>
                        <a14:foregroundMark x1="82632" y1="66640" x2="75836" y2="80016"/>
                        <a14:foregroundMark x1="97519" y1="73092" x2="94498" y2="75846"/>
                        <a14:foregroundMark x1="49083" y1="88592" x2="51456" y2="94729"/>
                        <a14:foregroundMark x1="5717" y1="52242" x2="20388" y2="61762"/>
                        <a14:foregroundMark x1="20388" y1="61762" x2="22438" y2="63887"/>
                        <a14:foregroundMark x1="755" y1="54760" x2="4207" y2="56412"/>
                        <a14:foregroundMark x1="8414" y1="23918" x2="12190" y2="23603"/>
                        <a14:foregroundMark x1="36138" y1="95279" x2="35814" y2="99135"/>
                        <a14:foregroundMark x1="57174" y1="43902" x2="57497" y2="46971"/>
                        <a14:foregroundMark x1="95577" y1="48072" x2="96009" y2="48072"/>
                        <a14:foregroundMark x1="97087" y1="45004" x2="97087" y2="45004"/>
                        <a14:foregroundMark x1="17907" y1="86074" x2="17907" y2="86074"/>
                        <a14:foregroundMark x1="69364" y1="1652" x2="69364" y2="1652"/>
                        <a14:foregroundMark x1="11758" y1="40283" x2="11758" y2="40283"/>
                        <a14:foregroundMark x1="9493" y1="41149" x2="9493" y2="41149"/>
                        <a14:foregroundMark x1="9493" y1="41385" x2="9493" y2="41385"/>
                        <a14:foregroundMark x1="7983" y1="40283" x2="7983" y2="40283"/>
                        <a14:foregroundMark x1="19094" y1="31629" x2="19094" y2="31629"/>
                        <a14:foregroundMark x1="20173" y1="31943" x2="20173" y2="31943"/>
                        <a14:foregroundMark x1="19417" y1="30291" x2="19417" y2="3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13461" y="1790579"/>
            <a:ext cx="3695908" cy="50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7F32-8EA1-4096-A4FE-D4A35C5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has a picture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2513F-FB7E-4BCB-B86B-26374A00E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Draw on the bigger picture</a:t>
            </a:r>
          </a:p>
          <a:p>
            <a:pPr marR="0" lvl="1" rtl="0"/>
            <a:r>
              <a:rPr lang="en-GB" dirty="0"/>
              <a:t>Where do you want it to end?</a:t>
            </a:r>
          </a:p>
          <a:p>
            <a:pPr marR="0" lvl="1" rtl="0"/>
            <a:r>
              <a:rPr lang="en-GB" dirty="0"/>
              <a:t>For Paul it’s Christ is leading us as captives in a triumphal procession across the earth using us to spread the aroma of the knowledge of God</a:t>
            </a:r>
          </a:p>
        </p:txBody>
      </p:sp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8F5559F-D089-44A9-9A62-5CB138F86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E55E-11AC-4FF6-831E-4F27E443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to lead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616E2-6CAE-4D1B-A910-7E9C5F40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143126"/>
            <a:ext cx="11963399" cy="4714874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Let the peace of God rule those leadings</a:t>
            </a:r>
          </a:p>
          <a:p>
            <a:pPr lvl="1"/>
            <a:r>
              <a:rPr lang="en-GB" dirty="0"/>
              <a:t>It settles your heart and doesn’t give up on others</a:t>
            </a:r>
          </a:p>
          <a:p>
            <a:r>
              <a:rPr lang="en-GB" dirty="0"/>
              <a:t>If you have the peace of God</a:t>
            </a:r>
          </a:p>
          <a:p>
            <a:pPr lvl="1"/>
            <a:r>
              <a:rPr lang="en-GB" dirty="0"/>
              <a:t> You sense the love God has for you and the other person; </a:t>
            </a:r>
          </a:p>
          <a:p>
            <a:pPr lvl="1"/>
            <a:r>
              <a:rPr lang="en-GB" dirty="0"/>
              <a:t> You sense the longing He has for their restoration</a:t>
            </a:r>
          </a:p>
          <a:p>
            <a:pPr lvl="1"/>
            <a:r>
              <a:rPr lang="en-GB" dirty="0"/>
              <a:t> You bow in worship because you know it’s good for them and for you</a:t>
            </a:r>
          </a:p>
        </p:txBody>
      </p:sp>
    </p:spTree>
    <p:extLst>
      <p:ext uri="{BB962C8B-B14F-4D97-AF65-F5344CB8AC3E}">
        <p14:creationId xmlns:p14="http://schemas.microsoft.com/office/powerpoint/2010/main" val="386107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757A-186F-4B59-8898-F907406D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B00C6-54E2-47C5-B1D8-EFE5B1EDE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EC359-F03F-403E-BDC1-E706035A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90" y="3477141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9FA0EB-63E3-48FB-BA61-7893A4C74CCF}"/>
              </a:ext>
            </a:extLst>
          </p:cNvPr>
          <p:cNvCxnSpPr/>
          <p:nvPr/>
        </p:nvCxnSpPr>
        <p:spPr>
          <a:xfrm flipH="1" flipV="1">
            <a:off x="-228600" y="1834166"/>
            <a:ext cx="8758238" cy="17948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95500-621D-414B-96E8-55F79C365BF4}"/>
              </a:ext>
            </a:extLst>
          </p:cNvPr>
          <p:cNvCxnSpPr/>
          <p:nvPr/>
        </p:nvCxnSpPr>
        <p:spPr>
          <a:xfrm flipH="1">
            <a:off x="-357433" y="3843338"/>
            <a:ext cx="8887071" cy="132423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89A4D9-3C53-4DFE-B50C-9DF822AE754E}"/>
              </a:ext>
            </a:extLst>
          </p:cNvPr>
          <p:cNvCxnSpPr/>
          <p:nvPr/>
        </p:nvCxnSpPr>
        <p:spPr>
          <a:xfrm flipV="1">
            <a:off x="9372600" y="3985261"/>
            <a:ext cx="106680" cy="14647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5205</TotalTime>
  <Words>235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Walking through treacle</vt:lpstr>
      <vt:lpstr>Pain</vt:lpstr>
      <vt:lpstr>God wants you to show your priorities</vt:lpstr>
      <vt:lpstr>God has a picture for you</vt:lpstr>
      <vt:lpstr>God wants to lead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36</cp:revision>
  <dcterms:created xsi:type="dcterms:W3CDTF">2019-04-26T13:21:44Z</dcterms:created>
  <dcterms:modified xsi:type="dcterms:W3CDTF">2019-05-26T07:57:24Z</dcterms:modified>
</cp:coreProperties>
</file>