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7" r:id="rId4"/>
    <p:sldId id="258" r:id="rId5"/>
    <p:sldId id="262" r:id="rId6"/>
    <p:sldId id="263" r:id="rId7"/>
    <p:sldId id="259" r:id="rId8"/>
    <p:sldId id="264" r:id="rId9"/>
    <p:sldId id="260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F4B"/>
    <a:srgbClr val="026E69"/>
    <a:srgbClr val="325886"/>
    <a:srgbClr val="CC0000"/>
    <a:srgbClr val="0000B0"/>
    <a:srgbClr val="0033CC"/>
    <a:srgbClr val="0099FF"/>
    <a:srgbClr val="136F2F"/>
    <a:srgbClr val="168438"/>
    <a:srgbClr val="DAD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99" autoAdjust="0"/>
    <p:restoredTop sz="94660"/>
  </p:normalViewPr>
  <p:slideViewPr>
    <p:cSldViewPr>
      <p:cViewPr varScale="1">
        <p:scale>
          <a:sx n="131" d="100"/>
          <a:sy n="131" d="100"/>
        </p:scale>
        <p:origin x="180" y="7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CB7CE-CF7E-45E6-A2FC-8DCB1A2B80D9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AFC47-DF94-4A7D-B5B6-2F020AE398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0CF5A-B343-4A32-8A5E-EAC52C093F6C}" type="datetimeFigureOut">
              <a:rPr lang="en-GB" smtClean="0"/>
              <a:pPr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F03EF-22D6-4D22-B1C1-ADB61A128D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ve woman gets stuck in quicksand and fractures wrist | The Argus">
            <a:extLst>
              <a:ext uri="{FF2B5EF4-FFF2-40B4-BE49-F238E27FC236}">
                <a16:creationId xmlns:a16="http://schemas.microsoft.com/office/drawing/2014/main" id="{B1C115FF-146A-E795-3AD9-6666EE3DF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36104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E914F3-693A-8431-97BA-C54BB42B2A3E}"/>
              </a:ext>
            </a:extLst>
          </p:cNvPr>
          <p:cNvSpPr txBox="1"/>
          <p:nvPr/>
        </p:nvSpPr>
        <p:spPr>
          <a:xfrm>
            <a:off x="107504" y="483518"/>
            <a:ext cx="381642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rial Black" panose="020B0A04020102020204" pitchFamily="34" charset="0"/>
              </a:rPr>
              <a:t>Psalm 40</a:t>
            </a:r>
          </a:p>
          <a:p>
            <a:endParaRPr lang="en-GB" sz="2800" dirty="0">
              <a:latin typeface="Arial Black" panose="020B0A04020102020204" pitchFamily="34" charset="0"/>
            </a:endParaRPr>
          </a:p>
          <a:p>
            <a:r>
              <a:rPr lang="en-GB" sz="4400" dirty="0">
                <a:solidFill>
                  <a:srgbClr val="0000B0"/>
                </a:solidFill>
                <a:latin typeface="Arial Black" panose="020B0A04020102020204" pitchFamily="34" charset="0"/>
              </a:rPr>
              <a:t>Deliver me!</a:t>
            </a:r>
          </a:p>
          <a:p>
            <a:endParaRPr lang="en-GB" sz="3200" dirty="0">
              <a:latin typeface="Arial Black" panose="020B0A04020102020204" pitchFamily="34" charset="0"/>
            </a:endParaRPr>
          </a:p>
          <a:p>
            <a:r>
              <a:rPr lang="en-GB" sz="4400" dirty="0">
                <a:solidFill>
                  <a:srgbClr val="CC0000"/>
                </a:solidFill>
                <a:latin typeface="Arial Black" panose="020B0A04020102020204" pitchFamily="34" charset="0"/>
              </a:rPr>
              <a:t>Rescue me!</a:t>
            </a:r>
          </a:p>
        </p:txBody>
      </p:sp>
    </p:spTree>
    <p:extLst>
      <p:ext uri="{BB962C8B-B14F-4D97-AF65-F5344CB8AC3E}">
        <p14:creationId xmlns:p14="http://schemas.microsoft.com/office/powerpoint/2010/main" val="255520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nipac Aquarium Silver Sand Fish Tank Natural Substrate 10KG">
            <a:extLst>
              <a:ext uri="{FF2B5EF4-FFF2-40B4-BE49-F238E27FC236}">
                <a16:creationId xmlns:a16="http://schemas.microsoft.com/office/drawing/2014/main" id="{E1E32874-1878-772E-F58F-F427C0282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6146" cy="5154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5BECDA-7859-8144-679D-84545DE89075}"/>
              </a:ext>
            </a:extLst>
          </p:cNvPr>
          <p:cNvSpPr txBox="1"/>
          <p:nvPr/>
        </p:nvSpPr>
        <p:spPr>
          <a:xfrm>
            <a:off x="-180528" y="50515"/>
            <a:ext cx="9505056" cy="4972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457200" fontAlgn="base">
              <a:lnSpc>
                <a:spcPts val="3800"/>
              </a:lnSpc>
              <a:spcBef>
                <a:spcPts val="900"/>
              </a:spcBef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I waited patiently for the </a:t>
            </a:r>
            <a:r>
              <a:rPr lang="en-GB" sz="3800" b="0" i="0" cap="small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Lord</a:t>
            </a: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; he turned to me and heard my cry.</a:t>
            </a:r>
          </a:p>
          <a:p>
            <a:pPr marL="685800" indent="-457200" fontAlgn="base">
              <a:lnSpc>
                <a:spcPts val="3800"/>
              </a:lnSpc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He </a:t>
            </a:r>
            <a:r>
              <a:rPr lang="en-GB" sz="3800" b="0" i="0" spc="-14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lifted me out of the slimy pit,</a:t>
            </a:r>
            <a:r>
              <a:rPr lang="en-GB" sz="3200" spc="-140" dirty="0">
                <a:solidFill>
                  <a:srgbClr val="3D3D3D"/>
                </a:solidFill>
                <a:latin typeface="Arial Black" panose="020B0A04020102020204" pitchFamily="34" charset="0"/>
              </a:rPr>
              <a:t> </a:t>
            </a:r>
            <a:r>
              <a:rPr lang="en-GB" sz="3800" b="0" i="0" spc="-14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out </a:t>
            </a: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of the mud and mire;</a:t>
            </a:r>
            <a:r>
              <a:rPr lang="en-GB" sz="3800" spc="-100" dirty="0">
                <a:solidFill>
                  <a:srgbClr val="3D3D3D"/>
                </a:solidFill>
                <a:latin typeface="Arial Black" panose="020B0A04020102020204" pitchFamily="34" charset="0"/>
              </a:rPr>
              <a:t> </a:t>
            </a: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he set my feet on a rock</a:t>
            </a:r>
            <a:r>
              <a:rPr lang="en-GB" sz="3800" spc="-100" dirty="0">
                <a:solidFill>
                  <a:srgbClr val="3D3D3D"/>
                </a:solidFill>
                <a:latin typeface="Arial Black" panose="020B0A04020102020204" pitchFamily="34" charset="0"/>
              </a:rPr>
              <a:t> </a:t>
            </a: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and gave me a firm place to stand.</a:t>
            </a:r>
          </a:p>
          <a:p>
            <a:pPr marL="685800" indent="-457200" fontAlgn="base">
              <a:lnSpc>
                <a:spcPts val="3800"/>
              </a:lnSpc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He put a new song in my mouth,</a:t>
            </a:r>
          </a:p>
          <a:p>
            <a:pPr marL="914400" indent="-457200" fontAlgn="base">
              <a:lnSpc>
                <a:spcPts val="3800"/>
              </a:lnSpc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a hymn of praise to our God.</a:t>
            </a:r>
          </a:p>
          <a:p>
            <a:pPr marL="914400" indent="-685800" fontAlgn="base">
              <a:lnSpc>
                <a:spcPts val="3800"/>
              </a:lnSpc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Many will see and fear the </a:t>
            </a:r>
            <a:r>
              <a:rPr lang="en-GB" sz="3800" b="0" i="0" cap="small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Lord</a:t>
            </a:r>
            <a:endParaRPr lang="en-GB" sz="3800" b="0" i="0" spc="-100" dirty="0">
              <a:solidFill>
                <a:srgbClr val="3D3D3D"/>
              </a:solidFill>
              <a:effectLst/>
              <a:latin typeface="Arial Black" panose="020B0A04020102020204" pitchFamily="34" charset="0"/>
            </a:endParaRPr>
          </a:p>
          <a:p>
            <a:pPr marL="914400" indent="-457200" fontAlgn="base">
              <a:lnSpc>
                <a:spcPts val="3800"/>
              </a:lnSpc>
            </a:pP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and put their trust</a:t>
            </a:r>
            <a:r>
              <a:rPr lang="en-GB" sz="3800" b="0" i="0" spc="-100" baseline="30000" dirty="0">
                <a:solidFill>
                  <a:srgbClr val="005EC3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en-GB" sz="3800" b="0" i="0" spc="-10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in him</a:t>
            </a:r>
            <a:r>
              <a:rPr lang="en-GB" sz="3800" b="0" i="0" dirty="0">
                <a:solidFill>
                  <a:srgbClr val="3D3D3D"/>
                </a:solidFill>
                <a:effectLst/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644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577C90-3024-D61E-1FCE-39263E0D0360}"/>
              </a:ext>
            </a:extLst>
          </p:cNvPr>
          <p:cNvSpPr/>
          <p:nvPr/>
        </p:nvSpPr>
        <p:spPr>
          <a:xfrm flipV="1">
            <a:off x="15113" y="0"/>
            <a:ext cx="2987824" cy="2232248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2563A4-71FD-8AC1-350D-74C56EB59F2B}"/>
              </a:ext>
            </a:extLst>
          </p:cNvPr>
          <p:cNvSpPr/>
          <p:nvPr/>
        </p:nvSpPr>
        <p:spPr>
          <a:xfrm rot="10800000" flipV="1">
            <a:off x="3071421" y="0"/>
            <a:ext cx="2987824" cy="2232248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6331B3-FF50-8D9A-9013-49B4BFA3C565}"/>
              </a:ext>
            </a:extLst>
          </p:cNvPr>
          <p:cNvSpPr/>
          <p:nvPr/>
        </p:nvSpPr>
        <p:spPr>
          <a:xfrm rot="10800000" flipV="1">
            <a:off x="6156176" y="11473"/>
            <a:ext cx="2987824" cy="2232248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  <a:endParaRPr lang="en-GB" sz="1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6F44A-6407-2D91-5006-A5100E8690A7}"/>
              </a:ext>
            </a:extLst>
          </p:cNvPr>
          <p:cNvSpPr txBox="1"/>
          <p:nvPr/>
        </p:nvSpPr>
        <p:spPr>
          <a:xfrm>
            <a:off x="321177" y="691829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 of</a:t>
            </a:r>
          </a:p>
        </p:txBody>
      </p:sp>
      <p:pic>
        <p:nvPicPr>
          <p:cNvPr id="6" name="Picture 2" descr="Hove woman gets stuck in quicksand and fractures wrist | The Argus">
            <a:extLst>
              <a:ext uri="{FF2B5EF4-FFF2-40B4-BE49-F238E27FC236}">
                <a16:creationId xmlns:a16="http://schemas.microsoft.com/office/drawing/2014/main" id="{D1CDD572-4724-1EA8-6156-79E21095F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071" y="2260458"/>
            <a:ext cx="6021929" cy="2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ove woman gets stuck in quicksand and fractures wrist | The Argus">
            <a:extLst>
              <a:ext uri="{FF2B5EF4-FFF2-40B4-BE49-F238E27FC236}">
                <a16:creationId xmlns:a16="http://schemas.microsoft.com/office/drawing/2014/main" id="{58C6AA92-31E2-71D0-9989-2222C42858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" r="71200"/>
          <a:stretch/>
        </p:blipFill>
        <p:spPr bwMode="auto">
          <a:xfrm>
            <a:off x="0" y="2260457"/>
            <a:ext cx="4860032" cy="2887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52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1DE7D4-3E4E-0164-4B97-A8C00C17DA5E}"/>
              </a:ext>
            </a:extLst>
          </p:cNvPr>
          <p:cNvSpPr/>
          <p:nvPr/>
        </p:nvSpPr>
        <p:spPr>
          <a:xfrm rot="10800000" flipV="1">
            <a:off x="-1" y="0"/>
            <a:ext cx="9128887" cy="1347614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 of</a:t>
            </a:r>
          </a:p>
        </p:txBody>
      </p:sp>
      <p:pic>
        <p:nvPicPr>
          <p:cNvPr id="2050" name="Picture 2" descr="Quicksand: It's real, and dangerous - Farm and Dairy">
            <a:extLst>
              <a:ext uri="{FF2B5EF4-FFF2-40B4-BE49-F238E27FC236}">
                <a16:creationId xmlns:a16="http://schemas.microsoft.com/office/drawing/2014/main" id="{727EFF47-7F2B-C4A7-EA53-81ED2D53F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4" y="1347614"/>
            <a:ext cx="9113772" cy="379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6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1DE7D4-3E4E-0164-4B97-A8C00C17DA5E}"/>
              </a:ext>
            </a:extLst>
          </p:cNvPr>
          <p:cNvSpPr/>
          <p:nvPr/>
        </p:nvSpPr>
        <p:spPr>
          <a:xfrm rot="10800000" flipV="1">
            <a:off x="-1" y="0"/>
            <a:ext cx="9128887" cy="1347614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Onto</a:t>
            </a:r>
          </a:p>
        </p:txBody>
      </p:sp>
      <p:pic>
        <p:nvPicPr>
          <p:cNvPr id="4098" name="Picture 2" descr="Rocky Ground 3D Model $20 - .unknown .obj .fbx .max - Free3D">
            <a:extLst>
              <a:ext uri="{FF2B5EF4-FFF2-40B4-BE49-F238E27FC236}">
                <a16:creationId xmlns:a16="http://schemas.microsoft.com/office/drawing/2014/main" id="{891888FF-AF11-EA63-FBCC-9224953868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00"/>
          <a:stretch/>
        </p:blipFill>
        <p:spPr bwMode="auto">
          <a:xfrm>
            <a:off x="0" y="1563638"/>
            <a:ext cx="912888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4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1DE7D4-3E4E-0164-4B97-A8C00C17DA5E}"/>
              </a:ext>
            </a:extLst>
          </p:cNvPr>
          <p:cNvSpPr/>
          <p:nvPr/>
        </p:nvSpPr>
        <p:spPr>
          <a:xfrm rot="10800000" flipV="1">
            <a:off x="15114" y="30758"/>
            <a:ext cx="9128887" cy="1347614"/>
          </a:xfrm>
          <a:prstGeom prst="rect">
            <a:avLst/>
          </a:prstGeom>
          <a:solidFill>
            <a:srgbClr val="3258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Into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137A17-1222-FFA5-7E0D-9B5007884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3618"/>
            <a:ext cx="9144000" cy="375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100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C8EEDF0-3EE7-8EE9-95DA-ED74401251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60" b="6322"/>
          <a:stretch/>
        </p:blipFill>
        <p:spPr bwMode="auto">
          <a:xfrm>
            <a:off x="0" y="-22907"/>
            <a:ext cx="9503024" cy="518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DBF410-32D9-B95B-8C4E-40506EB4D06B}"/>
              </a:ext>
            </a:extLst>
          </p:cNvPr>
          <p:cNvSpPr txBox="1"/>
          <p:nvPr/>
        </p:nvSpPr>
        <p:spPr>
          <a:xfrm>
            <a:off x="5004048" y="123478"/>
            <a:ext cx="4032448" cy="923330"/>
          </a:xfrm>
          <a:prstGeom prst="rect">
            <a:avLst/>
          </a:prstGeom>
          <a:solidFill>
            <a:srgbClr val="026E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  <a:latin typeface="Arial Black" panose="020B0A04020102020204" pitchFamily="34" charset="0"/>
              </a:rPr>
              <a:t>Knitting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9F3CA9-29EF-2D03-5402-73E8805C387A}"/>
              </a:ext>
            </a:extLst>
          </p:cNvPr>
          <p:cNvSpPr txBox="1"/>
          <p:nvPr/>
        </p:nvSpPr>
        <p:spPr>
          <a:xfrm>
            <a:off x="107504" y="2931790"/>
            <a:ext cx="2808312" cy="2147704"/>
          </a:xfrm>
          <a:prstGeom prst="rect">
            <a:avLst/>
          </a:prstGeom>
          <a:solidFill>
            <a:srgbClr val="026E69"/>
          </a:solidFill>
        </p:spPr>
        <p:txBody>
          <a:bodyPr wrap="square" rtlCol="0">
            <a:spAutoFit/>
          </a:bodyPr>
          <a:lstStyle/>
          <a:p>
            <a:endParaRPr lang="en-GB" sz="1400" spc="-3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>
              <a:lnSpc>
                <a:spcPts val="4700"/>
              </a:lnSpc>
            </a:pPr>
            <a:r>
              <a:rPr lang="en-GB" sz="5400" spc="-250" dirty="0">
                <a:solidFill>
                  <a:schemeClr val="bg1"/>
                </a:solidFill>
                <a:latin typeface="Arial Black" panose="020B0A04020102020204" pitchFamily="34" charset="0"/>
              </a:rPr>
              <a:t>with two</a:t>
            </a:r>
          </a:p>
          <a:p>
            <a:pPr>
              <a:lnSpc>
                <a:spcPts val="4700"/>
              </a:lnSpc>
            </a:pPr>
            <a:r>
              <a:rPr lang="en-GB" sz="5400" spc="-250" dirty="0">
                <a:solidFill>
                  <a:schemeClr val="bg1"/>
                </a:solidFill>
                <a:latin typeface="Arial Black" panose="020B0A04020102020204" pitchFamily="34" charset="0"/>
              </a:rPr>
              <a:t>colours</a:t>
            </a:r>
          </a:p>
        </p:txBody>
      </p:sp>
    </p:spTree>
    <p:extLst>
      <p:ext uri="{BB962C8B-B14F-4D97-AF65-F5344CB8AC3E}">
        <p14:creationId xmlns:p14="http://schemas.microsoft.com/office/powerpoint/2010/main" val="295687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C8EEDF0-3EE7-8EE9-95DA-ED74401251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37" t="20840" r="-11286" b="7653"/>
          <a:stretch/>
        </p:blipFill>
        <p:spPr bwMode="auto">
          <a:xfrm>
            <a:off x="-180528" y="0"/>
            <a:ext cx="10692358" cy="527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DBF410-32D9-B95B-8C4E-40506EB4D06B}"/>
              </a:ext>
            </a:extLst>
          </p:cNvPr>
          <p:cNvSpPr txBox="1"/>
          <p:nvPr/>
        </p:nvSpPr>
        <p:spPr>
          <a:xfrm>
            <a:off x="3707904" y="123478"/>
            <a:ext cx="5328592" cy="923330"/>
          </a:xfrm>
          <a:prstGeom prst="rect">
            <a:avLst/>
          </a:prstGeom>
          <a:solidFill>
            <a:srgbClr val="026E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spc="-100" dirty="0">
                <a:solidFill>
                  <a:schemeClr val="bg1"/>
                </a:solidFill>
                <a:latin typeface="Arial Black" panose="020B0A04020102020204" pitchFamily="34" charset="0"/>
              </a:rPr>
              <a:t>Thanksgiving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9F3CA9-29EF-2D03-5402-73E8805C387A}"/>
              </a:ext>
            </a:extLst>
          </p:cNvPr>
          <p:cNvSpPr txBox="1"/>
          <p:nvPr/>
        </p:nvSpPr>
        <p:spPr>
          <a:xfrm>
            <a:off x="179512" y="3939902"/>
            <a:ext cx="2808312" cy="942246"/>
          </a:xfrm>
          <a:prstGeom prst="rect">
            <a:avLst/>
          </a:prstGeom>
          <a:solidFill>
            <a:srgbClr val="026E69"/>
          </a:solidFill>
        </p:spPr>
        <p:txBody>
          <a:bodyPr wrap="square" rtlCol="0">
            <a:spAutoFit/>
          </a:bodyPr>
          <a:lstStyle/>
          <a:p>
            <a:endParaRPr lang="en-GB" sz="1400" spc="-3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>
              <a:lnSpc>
                <a:spcPts val="4700"/>
              </a:lnSpc>
            </a:pPr>
            <a:r>
              <a:rPr lang="en-GB" sz="5400" spc="-250" dirty="0">
                <a:solidFill>
                  <a:schemeClr val="bg1"/>
                </a:solidFill>
                <a:latin typeface="Arial Black" panose="020B0A04020102020204" pitchFamily="34" charset="0"/>
              </a:rPr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149295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A9CEC8E-314B-973E-15E4-7C6D565506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" t="53662" r="70882" b="6751"/>
          <a:stretch/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DB0DCC-FD17-A533-307C-F6C0704DC938}"/>
              </a:ext>
            </a:extLst>
          </p:cNvPr>
          <p:cNvSpPr txBox="1"/>
          <p:nvPr/>
        </p:nvSpPr>
        <p:spPr>
          <a:xfrm>
            <a:off x="107504" y="267494"/>
            <a:ext cx="8424936" cy="4651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GB" sz="4000" b="0" i="0" dirty="0">
                <a:solidFill>
                  <a:srgbClr val="014F4B"/>
                </a:solidFill>
                <a:effectLst/>
                <a:latin typeface="Arial Black" panose="020B0A04020102020204" pitchFamily="34" charset="0"/>
              </a:rPr>
              <a:t>But as for me, I am poor and needy;</a:t>
            </a:r>
            <a:br>
              <a:rPr lang="en-GB" sz="4000" dirty="0">
                <a:solidFill>
                  <a:srgbClr val="014F4B"/>
                </a:solidFill>
                <a:latin typeface="Arial Black" panose="020B0A04020102020204" pitchFamily="34" charset="0"/>
              </a:rPr>
            </a:br>
            <a:r>
              <a:rPr lang="en-GB" sz="4000" b="0" i="0" dirty="0">
                <a:solidFill>
                  <a:srgbClr val="014F4B"/>
                </a:solidFill>
                <a:effectLst/>
                <a:latin typeface="Arial Black" panose="020B0A04020102020204" pitchFamily="34" charset="0"/>
              </a:rPr>
              <a:t>May the Lord think of me.</a:t>
            </a:r>
            <a:br>
              <a:rPr lang="en-GB" sz="4000" dirty="0">
                <a:solidFill>
                  <a:srgbClr val="014F4B"/>
                </a:solidFill>
                <a:latin typeface="Arial Black" panose="020B0A04020102020204" pitchFamily="34" charset="0"/>
              </a:rPr>
            </a:br>
            <a:r>
              <a:rPr lang="en-GB" sz="4000" b="0" i="0" dirty="0">
                <a:solidFill>
                  <a:srgbClr val="014F4B"/>
                </a:solidFill>
                <a:effectLst/>
                <a:latin typeface="Arial Black" panose="020B0A04020102020204" pitchFamily="34" charset="0"/>
              </a:rPr>
              <a:t>You are my help and my deliverer;</a:t>
            </a:r>
            <a:br>
              <a:rPr lang="en-GB" sz="4000" dirty="0">
                <a:solidFill>
                  <a:srgbClr val="014F4B"/>
                </a:solidFill>
                <a:latin typeface="Arial Black" panose="020B0A04020102020204" pitchFamily="34" charset="0"/>
              </a:rPr>
            </a:br>
            <a:r>
              <a:rPr lang="en-GB" sz="4000" b="0" i="0" dirty="0">
                <a:solidFill>
                  <a:srgbClr val="014F4B"/>
                </a:solidFill>
                <a:effectLst/>
                <a:latin typeface="Arial Black" panose="020B0A04020102020204" pitchFamily="34" charset="0"/>
              </a:rPr>
              <a:t>You are my God, do not delay.</a:t>
            </a:r>
            <a:endParaRPr lang="en-GB" sz="4000" dirty="0">
              <a:solidFill>
                <a:srgbClr val="014F4B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8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139</Words>
  <Application>Microsoft Office PowerPoint</Application>
  <PresentationFormat>On-screen Show (16:9)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</dc:creator>
  <cp:lastModifiedBy>Mike Elcome</cp:lastModifiedBy>
  <cp:revision>28</cp:revision>
  <dcterms:created xsi:type="dcterms:W3CDTF">2015-01-05T17:45:50Z</dcterms:created>
  <dcterms:modified xsi:type="dcterms:W3CDTF">2023-01-26T11:49:33Z</dcterms:modified>
</cp:coreProperties>
</file>