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7" r:id="rId4"/>
    <p:sldId id="259" r:id="rId5"/>
    <p:sldId id="268" r:id="rId6"/>
    <p:sldId id="269" r:id="rId7"/>
    <p:sldId id="270" r:id="rId8"/>
    <p:sldId id="271" r:id="rId9"/>
    <p:sldId id="273" r:id="rId10"/>
    <p:sldId id="274" r:id="rId11"/>
    <p:sldId id="275" r:id="rId12"/>
    <p:sldId id="276"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5" r:id="rId30"/>
    <p:sldId id="294" r:id="rId31"/>
    <p:sldId id="296" r:id="rId32"/>
    <p:sldId id="297" r:id="rId33"/>
    <p:sldId id="298" r:id="rId34"/>
    <p:sldId id="299" r:id="rId35"/>
    <p:sldId id="300" r:id="rId36"/>
    <p:sldId id="301" r:id="rId37"/>
    <p:sldId id="305" r:id="rId38"/>
    <p:sldId id="306" r:id="rId39"/>
    <p:sldId id="302" r:id="rId40"/>
    <p:sldId id="307" r:id="rId41"/>
    <p:sldId id="308" r:id="rId42"/>
    <p:sldId id="303" r:id="rId43"/>
    <p:sldId id="30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856E3-3FC1-4021-87D7-8A5DF4535D8D}" v="204" dt="2026-03-19T15:42:24.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60" d="100"/>
          <a:sy n="60" d="100"/>
        </p:scale>
        <p:origin x="41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Robinson" userId="f160f9a4d586981b" providerId="LiveId" clId="{081C0E1C-9899-478A-9AED-BA01925E8884}"/>
    <pc:docChg chg="undo redo custSel addSld delSld modSld sldOrd modMainMaster">
      <pc:chgData name="Lucy Robinson" userId="f160f9a4d586981b" providerId="LiveId" clId="{081C0E1C-9899-478A-9AED-BA01925E8884}" dt="2026-03-19T15:45:26.463" v="2301" actId="20577"/>
      <pc:docMkLst>
        <pc:docMk/>
      </pc:docMkLst>
      <pc:sldChg chg="addSp delSp modSp mod setBg addAnim delAnim modAnim setClrOvrMap">
        <pc:chgData name="Lucy Robinson" userId="f160f9a4d586981b" providerId="LiveId" clId="{081C0E1C-9899-478A-9AED-BA01925E8884}" dt="2026-03-18T17:24:32.416" v="2231"/>
        <pc:sldMkLst>
          <pc:docMk/>
          <pc:sldMk cId="1978347879" sldId="256"/>
        </pc:sldMkLst>
        <pc:spChg chg="add del mod">
          <ac:chgData name="Lucy Robinson" userId="f160f9a4d586981b" providerId="LiveId" clId="{081C0E1C-9899-478A-9AED-BA01925E8884}" dt="2026-03-18T14:39:54.113" v="57" actId="26606"/>
          <ac:spMkLst>
            <pc:docMk/>
            <pc:sldMk cId="1978347879" sldId="256"/>
            <ac:spMk id="2" creationId="{C5842FC6-5CD9-9607-F9E1-B138ABE3B351}"/>
          </ac:spMkLst>
        </pc:spChg>
        <pc:spChg chg="del">
          <ac:chgData name="Lucy Robinson" userId="f160f9a4d586981b" providerId="LiveId" clId="{081C0E1C-9899-478A-9AED-BA01925E8884}" dt="2026-03-18T14:37:57.631" v="55" actId="478"/>
          <ac:spMkLst>
            <pc:docMk/>
            <pc:sldMk cId="1978347879" sldId="256"/>
            <ac:spMk id="3" creationId="{D0700B09-BC18-F2A1-1B6C-3E84E603B6AD}"/>
          </ac:spMkLst>
        </pc:spChg>
        <pc:spChg chg="add del mod">
          <ac:chgData name="Lucy Robinson" userId="f160f9a4d586981b" providerId="LiveId" clId="{081C0E1C-9899-478A-9AED-BA01925E8884}" dt="2026-03-18T14:37:56.124" v="54" actId="478"/>
          <ac:spMkLst>
            <pc:docMk/>
            <pc:sldMk cId="1978347879" sldId="256"/>
            <ac:spMk id="5" creationId="{77D2CDFE-61C1-7009-3E32-4E2670F56035}"/>
          </ac:spMkLst>
        </pc:spChg>
        <pc:spChg chg="del">
          <ac:chgData name="Lucy Robinson" userId="f160f9a4d586981b" providerId="LiveId" clId="{081C0E1C-9899-478A-9AED-BA01925E8884}" dt="2026-03-18T14:39:54.113" v="57" actId="26606"/>
          <ac:spMkLst>
            <pc:docMk/>
            <pc:sldMk cId="1978347879" sldId="256"/>
            <ac:spMk id="13" creationId="{6E448DB1-4196-18A6-15DA-C72635C1B11E}"/>
          </ac:spMkLst>
        </pc:spChg>
        <pc:spChg chg="del">
          <ac:chgData name="Lucy Robinson" userId="f160f9a4d586981b" providerId="LiveId" clId="{081C0E1C-9899-478A-9AED-BA01925E8884}" dt="2026-03-18T14:39:54.113" v="57" actId="26606"/>
          <ac:spMkLst>
            <pc:docMk/>
            <pc:sldMk cId="1978347879" sldId="256"/>
            <ac:spMk id="15" creationId="{B7D064F0-6D2A-219C-C000-14ABD99ECEE9}"/>
          </ac:spMkLst>
        </pc:spChg>
        <pc:spChg chg="add">
          <ac:chgData name="Lucy Robinson" userId="f160f9a4d586981b" providerId="LiveId" clId="{081C0E1C-9899-478A-9AED-BA01925E8884}" dt="2026-03-18T14:39:54.113" v="57" actId="26606"/>
          <ac:spMkLst>
            <pc:docMk/>
            <pc:sldMk cId="1978347879" sldId="256"/>
            <ac:spMk id="20" creationId="{5AB5C7EE-A919-646B-4F86-BACCBC52D961}"/>
          </ac:spMkLst>
        </pc:spChg>
        <pc:picChg chg="add mod">
          <ac:chgData name="Lucy Robinson" userId="f160f9a4d586981b" providerId="LiveId" clId="{081C0E1C-9899-478A-9AED-BA01925E8884}" dt="2026-03-18T14:41:34.936" v="65"/>
          <ac:picMkLst>
            <pc:docMk/>
            <pc:sldMk cId="1978347879" sldId="256"/>
            <ac:picMk id="7" creationId="{D6D467A9-816B-8FF0-4EAA-9BC28097890E}"/>
          </ac:picMkLst>
        </pc:picChg>
        <pc:picChg chg="add mod">
          <ac:chgData name="Lucy Robinson" userId="f160f9a4d586981b" providerId="LiveId" clId="{081C0E1C-9899-478A-9AED-BA01925E8884}" dt="2026-03-18T14:42:23.120" v="71" actId="14100"/>
          <ac:picMkLst>
            <pc:docMk/>
            <pc:sldMk cId="1978347879" sldId="256"/>
            <ac:picMk id="9" creationId="{986757AE-40F0-62BA-F300-1EACAF8BEA47}"/>
          </ac:picMkLst>
        </pc:picChg>
        <pc:picChg chg="del">
          <ac:chgData name="Lucy Robinson" userId="f160f9a4d586981b" providerId="LiveId" clId="{081C0E1C-9899-478A-9AED-BA01925E8884}" dt="2026-03-18T14:25:38.637" v="1" actId="21"/>
          <ac:picMkLst>
            <pc:docMk/>
            <pc:sldMk cId="1978347879" sldId="256"/>
            <ac:picMk id="14" creationId="{74C38F39-1701-CF78-57A7-801C98B8AA9E}"/>
          </ac:picMkLst>
        </pc:picChg>
      </pc:sldChg>
      <pc:sldChg chg="addSp modSp mod modTransition setBg addAnim delAnim modAnim">
        <pc:chgData name="Lucy Robinson" userId="f160f9a4d586981b" providerId="LiveId" clId="{081C0E1C-9899-478A-9AED-BA01925E8884}" dt="2026-03-18T17:28:32.350" v="2238" actId="20577"/>
        <pc:sldMkLst>
          <pc:docMk/>
          <pc:sldMk cId="2263658276" sldId="257"/>
        </pc:sldMkLst>
        <pc:spChg chg="mod">
          <ac:chgData name="Lucy Robinson" userId="f160f9a4d586981b" providerId="LiveId" clId="{081C0E1C-9899-478A-9AED-BA01925E8884}" dt="2026-03-18T15:05:47.331" v="319" actId="1076"/>
          <ac:spMkLst>
            <pc:docMk/>
            <pc:sldMk cId="2263658276" sldId="257"/>
            <ac:spMk id="2" creationId="{A8209987-04BF-441A-6C29-F04265A08097}"/>
          </ac:spMkLst>
        </pc:spChg>
        <pc:graphicFrameChg chg="mod modGraphic">
          <ac:chgData name="Lucy Robinson" userId="f160f9a4d586981b" providerId="LiveId" clId="{081C0E1C-9899-478A-9AED-BA01925E8884}" dt="2026-03-18T17:28:32.350" v="2238" actId="20577"/>
          <ac:graphicFrameMkLst>
            <pc:docMk/>
            <pc:sldMk cId="2263658276" sldId="257"/>
            <ac:graphicFrameMk id="11" creationId="{7954A209-A467-C778-0FCA-04EBF56F5B3D}"/>
          </ac:graphicFrameMkLst>
        </pc:graphicFrameChg>
        <pc:picChg chg="add mod">
          <ac:chgData name="Lucy Robinson" userId="f160f9a4d586981b" providerId="LiveId" clId="{081C0E1C-9899-478A-9AED-BA01925E8884}" dt="2026-03-18T17:28:23.722" v="2237"/>
          <ac:picMkLst>
            <pc:docMk/>
            <pc:sldMk cId="2263658276" sldId="257"/>
            <ac:picMk id="4" creationId="{31F36543-21A8-28BD-9509-AEB95C441628}"/>
          </ac:picMkLst>
        </pc:picChg>
      </pc:sldChg>
      <pc:sldChg chg="addSp delSp modSp mod">
        <pc:chgData name="Lucy Robinson" userId="f160f9a4d586981b" providerId="LiveId" clId="{081C0E1C-9899-478A-9AED-BA01925E8884}" dt="2026-03-18T14:53:41.237" v="105" actId="113"/>
        <pc:sldMkLst>
          <pc:docMk/>
          <pc:sldMk cId="795038345" sldId="258"/>
        </pc:sldMkLst>
        <pc:spChg chg="del">
          <ac:chgData name="Lucy Robinson" userId="f160f9a4d586981b" providerId="LiveId" clId="{081C0E1C-9899-478A-9AED-BA01925E8884}" dt="2026-03-18T14:47:44.758" v="81" actId="478"/>
          <ac:spMkLst>
            <pc:docMk/>
            <pc:sldMk cId="795038345" sldId="258"/>
            <ac:spMk id="2" creationId="{462186F2-AF3F-F678-7024-2E8EDD317567}"/>
          </ac:spMkLst>
        </pc:spChg>
        <pc:spChg chg="mod">
          <ac:chgData name="Lucy Robinson" userId="f160f9a4d586981b" providerId="LiveId" clId="{081C0E1C-9899-478A-9AED-BA01925E8884}" dt="2026-03-18T14:53:41.237" v="105" actId="113"/>
          <ac:spMkLst>
            <pc:docMk/>
            <pc:sldMk cId="795038345" sldId="258"/>
            <ac:spMk id="3" creationId="{9678B8F2-1F85-6C7F-CF7A-578D71997F1D}"/>
          </ac:spMkLst>
        </pc:spChg>
        <pc:picChg chg="add del">
          <ac:chgData name="Lucy Robinson" userId="f160f9a4d586981b" providerId="LiveId" clId="{081C0E1C-9899-478A-9AED-BA01925E8884}" dt="2026-03-18T14:50:37.060" v="94" actId="478"/>
          <ac:picMkLst>
            <pc:docMk/>
            <pc:sldMk cId="795038345" sldId="258"/>
            <ac:picMk id="5" creationId="{7CBAF495-0F42-B3D6-464C-FEE828F7773B}"/>
          </ac:picMkLst>
        </pc:picChg>
        <pc:picChg chg="add del mod">
          <ac:chgData name="Lucy Robinson" userId="f160f9a4d586981b" providerId="LiveId" clId="{081C0E1C-9899-478A-9AED-BA01925E8884}" dt="2026-03-18T14:51:08.161" v="95" actId="478"/>
          <ac:picMkLst>
            <pc:docMk/>
            <pc:sldMk cId="795038345" sldId="258"/>
            <ac:picMk id="7" creationId="{CD69EF95-C765-AD79-E8B4-113C6CB948AE}"/>
          </ac:picMkLst>
        </pc:picChg>
        <pc:picChg chg="add mod">
          <ac:chgData name="Lucy Robinson" userId="f160f9a4d586981b" providerId="LiveId" clId="{081C0E1C-9899-478A-9AED-BA01925E8884}" dt="2026-03-18T14:53:13.603" v="104" actId="688"/>
          <ac:picMkLst>
            <pc:docMk/>
            <pc:sldMk cId="795038345" sldId="258"/>
            <ac:picMk id="1026" creationId="{94704E4E-28CA-EF4D-E3E4-5CFA087D5BB0}"/>
          </ac:picMkLst>
        </pc:picChg>
      </pc:sldChg>
      <pc:sldChg chg="addSp delSp modSp mod">
        <pc:chgData name="Lucy Robinson" userId="f160f9a4d586981b" providerId="LiveId" clId="{081C0E1C-9899-478A-9AED-BA01925E8884}" dt="2026-03-18T15:12:45.846" v="466" actId="478"/>
        <pc:sldMkLst>
          <pc:docMk/>
          <pc:sldMk cId="2748613045" sldId="259"/>
        </pc:sldMkLst>
        <pc:spChg chg="mod">
          <ac:chgData name="Lucy Robinson" userId="f160f9a4d586981b" providerId="LiveId" clId="{081C0E1C-9899-478A-9AED-BA01925E8884}" dt="2026-03-18T15:11:14.631" v="425" actId="20577"/>
          <ac:spMkLst>
            <pc:docMk/>
            <pc:sldMk cId="2748613045" sldId="259"/>
            <ac:spMk id="2" creationId="{4E576C0B-7659-92BF-3F79-E9335FBEF7D7}"/>
          </ac:spMkLst>
        </pc:spChg>
        <pc:spChg chg="del">
          <ac:chgData name="Lucy Robinson" userId="f160f9a4d586981b" providerId="LiveId" clId="{081C0E1C-9899-478A-9AED-BA01925E8884}" dt="2026-03-18T15:10:53.264" v="414" actId="22"/>
          <ac:spMkLst>
            <pc:docMk/>
            <pc:sldMk cId="2748613045" sldId="259"/>
            <ac:spMk id="3" creationId="{369AA287-2790-BA69-D6C5-2537E01380F8}"/>
          </ac:spMkLst>
        </pc:spChg>
        <pc:spChg chg="add del mod">
          <ac:chgData name="Lucy Robinson" userId="f160f9a4d586981b" providerId="LiveId" clId="{081C0E1C-9899-478A-9AED-BA01925E8884}" dt="2026-03-18T15:12:45.846" v="466" actId="478"/>
          <ac:spMkLst>
            <pc:docMk/>
            <pc:sldMk cId="2748613045" sldId="259"/>
            <ac:spMk id="7" creationId="{EE4F585C-CA32-D924-C435-C498A1A2927B}"/>
          </ac:spMkLst>
        </pc:spChg>
        <pc:picChg chg="add mod ord">
          <ac:chgData name="Lucy Robinson" userId="f160f9a4d586981b" providerId="LiveId" clId="{081C0E1C-9899-478A-9AED-BA01925E8884}" dt="2026-03-18T15:11:05.197" v="417" actId="1076"/>
          <ac:picMkLst>
            <pc:docMk/>
            <pc:sldMk cId="2748613045" sldId="259"/>
            <ac:picMk id="5" creationId="{C826EF04-AC80-B7E9-4E72-E6DDC769EA25}"/>
          </ac:picMkLst>
        </pc:picChg>
      </pc:sldChg>
      <pc:sldChg chg="del">
        <pc:chgData name="Lucy Robinson" userId="f160f9a4d586981b" providerId="LiveId" clId="{081C0E1C-9899-478A-9AED-BA01925E8884}" dt="2026-03-18T17:14:00.826" v="2226" actId="47"/>
        <pc:sldMkLst>
          <pc:docMk/>
          <pc:sldMk cId="406935784" sldId="260"/>
        </pc:sldMkLst>
      </pc:sldChg>
      <pc:sldChg chg="del">
        <pc:chgData name="Lucy Robinson" userId="f160f9a4d586981b" providerId="LiveId" clId="{081C0E1C-9899-478A-9AED-BA01925E8884}" dt="2026-03-18T15:43:35.857" v="777" actId="47"/>
        <pc:sldMkLst>
          <pc:docMk/>
          <pc:sldMk cId="3247961867" sldId="261"/>
        </pc:sldMkLst>
      </pc:sldChg>
      <pc:sldChg chg="addSp del mod ord">
        <pc:chgData name="Lucy Robinson" userId="f160f9a4d586981b" providerId="LiveId" clId="{081C0E1C-9899-478A-9AED-BA01925E8884}" dt="2026-03-18T15:20:37.785" v="538" actId="47"/>
        <pc:sldMkLst>
          <pc:docMk/>
          <pc:sldMk cId="3018081707" sldId="262"/>
        </pc:sldMkLst>
        <pc:picChg chg="add">
          <ac:chgData name="Lucy Robinson" userId="f160f9a4d586981b" providerId="LiveId" clId="{081C0E1C-9899-478A-9AED-BA01925E8884}" dt="2026-03-18T14:25:45.126" v="2" actId="22"/>
          <ac:picMkLst>
            <pc:docMk/>
            <pc:sldMk cId="3018081707" sldId="262"/>
            <ac:picMk id="5" creationId="{59EA1E6F-22E5-0F54-3C52-7FAB6284900A}"/>
          </ac:picMkLst>
        </pc:picChg>
      </pc:sldChg>
      <pc:sldChg chg="del">
        <pc:chgData name="Lucy Robinson" userId="f160f9a4d586981b" providerId="LiveId" clId="{081C0E1C-9899-478A-9AED-BA01925E8884}" dt="2026-03-18T15:43:34.972" v="776" actId="47"/>
        <pc:sldMkLst>
          <pc:docMk/>
          <pc:sldMk cId="1216127858" sldId="263"/>
        </pc:sldMkLst>
      </pc:sldChg>
      <pc:sldChg chg="del">
        <pc:chgData name="Lucy Robinson" userId="f160f9a4d586981b" providerId="LiveId" clId="{081C0E1C-9899-478A-9AED-BA01925E8884}" dt="2026-03-18T15:43:34.756" v="775" actId="47"/>
        <pc:sldMkLst>
          <pc:docMk/>
          <pc:sldMk cId="426507081" sldId="264"/>
        </pc:sldMkLst>
      </pc:sldChg>
      <pc:sldChg chg="del">
        <pc:chgData name="Lucy Robinson" userId="f160f9a4d586981b" providerId="LiveId" clId="{081C0E1C-9899-478A-9AED-BA01925E8884}" dt="2026-03-18T15:43:34.556" v="774" actId="47"/>
        <pc:sldMkLst>
          <pc:docMk/>
          <pc:sldMk cId="1098628497" sldId="265"/>
        </pc:sldMkLst>
      </pc:sldChg>
      <pc:sldChg chg="del">
        <pc:chgData name="Lucy Robinson" userId="f160f9a4d586981b" providerId="LiveId" clId="{081C0E1C-9899-478A-9AED-BA01925E8884}" dt="2026-03-18T15:43:34.271" v="773" actId="47"/>
        <pc:sldMkLst>
          <pc:docMk/>
          <pc:sldMk cId="2884554539" sldId="266"/>
        </pc:sldMkLst>
      </pc:sldChg>
      <pc:sldChg chg="del">
        <pc:chgData name="Lucy Robinson" userId="f160f9a4d586981b" providerId="LiveId" clId="{081C0E1C-9899-478A-9AED-BA01925E8884}" dt="2026-03-18T15:43:33.424" v="772" actId="47"/>
        <pc:sldMkLst>
          <pc:docMk/>
          <pc:sldMk cId="3341454430" sldId="267"/>
        </pc:sldMkLst>
      </pc:sldChg>
      <pc:sldChg chg="modSp add mod">
        <pc:chgData name="Lucy Robinson" userId="f160f9a4d586981b" providerId="LiveId" clId="{081C0E1C-9899-478A-9AED-BA01925E8884}" dt="2026-03-19T15:42:30.865" v="2276" actId="6549"/>
        <pc:sldMkLst>
          <pc:docMk/>
          <pc:sldMk cId="4238568777" sldId="268"/>
        </pc:sldMkLst>
        <pc:spChg chg="mod">
          <ac:chgData name="Lucy Robinson" userId="f160f9a4d586981b" providerId="LiveId" clId="{081C0E1C-9899-478A-9AED-BA01925E8884}" dt="2026-03-19T15:42:30.865" v="2276" actId="6549"/>
          <ac:spMkLst>
            <pc:docMk/>
            <pc:sldMk cId="4238568777" sldId="268"/>
            <ac:spMk id="7" creationId="{7755443A-C25A-078B-5AD4-6945D5A14DA3}"/>
          </ac:spMkLst>
        </pc:spChg>
      </pc:sldChg>
      <pc:sldChg chg="addSp delSp modSp add mod">
        <pc:chgData name="Lucy Robinson" userId="f160f9a4d586981b" providerId="LiveId" clId="{081C0E1C-9899-478A-9AED-BA01925E8884}" dt="2026-03-18T15:18:07.608" v="520" actId="14100"/>
        <pc:sldMkLst>
          <pc:docMk/>
          <pc:sldMk cId="3930486693" sldId="269"/>
        </pc:sldMkLst>
        <pc:spChg chg="mod">
          <ac:chgData name="Lucy Robinson" userId="f160f9a4d586981b" providerId="LiveId" clId="{081C0E1C-9899-478A-9AED-BA01925E8884}" dt="2026-03-18T15:13:50.125" v="492" actId="20577"/>
          <ac:spMkLst>
            <pc:docMk/>
            <pc:sldMk cId="3930486693" sldId="269"/>
            <ac:spMk id="2" creationId="{2B2E1CDA-9A1D-BFCA-72AC-C197306386FB}"/>
          </ac:spMkLst>
        </pc:spChg>
        <pc:spChg chg="add del mod">
          <ac:chgData name="Lucy Robinson" userId="f160f9a4d586981b" providerId="LiveId" clId="{081C0E1C-9899-478A-9AED-BA01925E8884}" dt="2026-03-18T15:18:01.447" v="518" actId="478"/>
          <ac:spMkLst>
            <pc:docMk/>
            <pc:sldMk cId="3930486693" sldId="269"/>
            <ac:spMk id="4" creationId="{EC93A3AB-A3F6-30C6-81F6-FAD0A725BE86}"/>
          </ac:spMkLst>
        </pc:spChg>
        <pc:spChg chg="mod">
          <ac:chgData name="Lucy Robinson" userId="f160f9a4d586981b" providerId="LiveId" clId="{081C0E1C-9899-478A-9AED-BA01925E8884}" dt="2026-03-18T15:18:07.608" v="520" actId="14100"/>
          <ac:spMkLst>
            <pc:docMk/>
            <pc:sldMk cId="3930486693" sldId="269"/>
            <ac:spMk id="7" creationId="{6A5E9C2F-D2DD-02C2-B1B7-911DF7E266B8}"/>
          </ac:spMkLst>
        </pc:spChg>
      </pc:sldChg>
      <pc:sldChg chg="addSp delSp modSp add mod">
        <pc:chgData name="Lucy Robinson" userId="f160f9a4d586981b" providerId="LiveId" clId="{081C0E1C-9899-478A-9AED-BA01925E8884}" dt="2026-03-18T15:20:24.185" v="537" actId="29295"/>
        <pc:sldMkLst>
          <pc:docMk/>
          <pc:sldMk cId="2216221828" sldId="270"/>
        </pc:sldMkLst>
        <pc:spChg chg="del">
          <ac:chgData name="Lucy Robinson" userId="f160f9a4d586981b" providerId="LiveId" clId="{081C0E1C-9899-478A-9AED-BA01925E8884}" dt="2026-03-18T15:18:31.696" v="522" actId="478"/>
          <ac:spMkLst>
            <pc:docMk/>
            <pc:sldMk cId="2216221828" sldId="270"/>
            <ac:spMk id="7" creationId="{4524C411-8554-2247-3CF0-C9F7D4EC5A01}"/>
          </ac:spMkLst>
        </pc:spChg>
        <pc:picChg chg="add mod ord">
          <ac:chgData name="Lucy Robinson" userId="f160f9a4d586981b" providerId="LiveId" clId="{081C0E1C-9899-478A-9AED-BA01925E8884}" dt="2026-03-18T15:20:24.185" v="537" actId="29295"/>
          <ac:picMkLst>
            <pc:docMk/>
            <pc:sldMk cId="2216221828" sldId="270"/>
            <ac:picMk id="4" creationId="{56D96289-0139-B455-24E9-F474BED6828E}"/>
          </ac:picMkLst>
        </pc:picChg>
      </pc:sldChg>
      <pc:sldChg chg="modSp add mod ord">
        <pc:chgData name="Lucy Robinson" userId="f160f9a4d586981b" providerId="LiveId" clId="{081C0E1C-9899-478A-9AED-BA01925E8884}" dt="2026-03-18T15:22:18.215" v="552" actId="20577"/>
        <pc:sldMkLst>
          <pc:docMk/>
          <pc:sldMk cId="622211189" sldId="271"/>
        </pc:sldMkLst>
        <pc:spChg chg="mod">
          <ac:chgData name="Lucy Robinson" userId="f160f9a4d586981b" providerId="LiveId" clId="{081C0E1C-9899-478A-9AED-BA01925E8884}" dt="2026-03-18T15:22:18.215" v="552" actId="20577"/>
          <ac:spMkLst>
            <pc:docMk/>
            <pc:sldMk cId="622211189" sldId="271"/>
            <ac:spMk id="7" creationId="{C3DC20CD-256A-4160-14BD-11501DF4C649}"/>
          </ac:spMkLst>
        </pc:spChg>
      </pc:sldChg>
      <pc:sldChg chg="modSp add del mod">
        <pc:chgData name="Lucy Robinson" userId="f160f9a4d586981b" providerId="LiveId" clId="{081C0E1C-9899-478A-9AED-BA01925E8884}" dt="2026-03-18T15:25:56.978" v="599" actId="47"/>
        <pc:sldMkLst>
          <pc:docMk/>
          <pc:sldMk cId="3331636124" sldId="272"/>
        </pc:sldMkLst>
        <pc:spChg chg="mod">
          <ac:chgData name="Lucy Robinson" userId="f160f9a4d586981b" providerId="LiveId" clId="{081C0E1C-9899-478A-9AED-BA01925E8884}" dt="2026-03-18T15:25:45.210" v="597" actId="1076"/>
          <ac:spMkLst>
            <pc:docMk/>
            <pc:sldMk cId="3331636124" sldId="272"/>
            <ac:spMk id="7" creationId="{0A975BC7-1670-C2B7-DFB8-7CF99E564809}"/>
          </ac:spMkLst>
        </pc:spChg>
      </pc:sldChg>
      <pc:sldChg chg="modSp add mod">
        <pc:chgData name="Lucy Robinson" userId="f160f9a4d586981b" providerId="LiveId" clId="{081C0E1C-9899-478A-9AED-BA01925E8884}" dt="2026-03-18T15:26:03.274" v="600" actId="6549"/>
        <pc:sldMkLst>
          <pc:docMk/>
          <pc:sldMk cId="2437519432" sldId="273"/>
        </pc:sldMkLst>
        <pc:spChg chg="mod">
          <ac:chgData name="Lucy Robinson" userId="f160f9a4d586981b" providerId="LiveId" clId="{081C0E1C-9899-478A-9AED-BA01925E8884}" dt="2026-03-18T15:26:03.274" v="600" actId="6549"/>
          <ac:spMkLst>
            <pc:docMk/>
            <pc:sldMk cId="2437519432" sldId="273"/>
            <ac:spMk id="7" creationId="{E1F72092-594A-5A1F-42D6-728A9052B184}"/>
          </ac:spMkLst>
        </pc:spChg>
      </pc:sldChg>
      <pc:sldChg chg="add">
        <pc:chgData name="Lucy Robinson" userId="f160f9a4d586981b" providerId="LiveId" clId="{081C0E1C-9899-478A-9AED-BA01925E8884}" dt="2026-03-18T15:25:53.894" v="598" actId="2890"/>
        <pc:sldMkLst>
          <pc:docMk/>
          <pc:sldMk cId="2342481265" sldId="274"/>
        </pc:sldMkLst>
      </pc:sldChg>
      <pc:sldChg chg="modSp add mod ord">
        <pc:chgData name="Lucy Robinson" userId="f160f9a4d586981b" providerId="LiveId" clId="{081C0E1C-9899-478A-9AED-BA01925E8884}" dt="2026-03-18T15:29:13.198" v="622" actId="1076"/>
        <pc:sldMkLst>
          <pc:docMk/>
          <pc:sldMk cId="1360687184" sldId="275"/>
        </pc:sldMkLst>
        <pc:spChg chg="mod">
          <ac:chgData name="Lucy Robinson" userId="f160f9a4d586981b" providerId="LiveId" clId="{081C0E1C-9899-478A-9AED-BA01925E8884}" dt="2026-03-18T15:29:13.198" v="622" actId="1076"/>
          <ac:spMkLst>
            <pc:docMk/>
            <pc:sldMk cId="1360687184" sldId="275"/>
            <ac:spMk id="7" creationId="{B2A065EB-F750-B10A-452C-4B5BFB330BB6}"/>
          </ac:spMkLst>
        </pc:spChg>
      </pc:sldChg>
      <pc:sldChg chg="modSp add mod">
        <pc:chgData name="Lucy Robinson" userId="f160f9a4d586981b" providerId="LiveId" clId="{081C0E1C-9899-478A-9AED-BA01925E8884}" dt="2026-03-18T15:30:24.074" v="659" actId="20577"/>
        <pc:sldMkLst>
          <pc:docMk/>
          <pc:sldMk cId="4208345732" sldId="276"/>
        </pc:sldMkLst>
        <pc:spChg chg="mod">
          <ac:chgData name="Lucy Robinson" userId="f160f9a4d586981b" providerId="LiveId" clId="{081C0E1C-9899-478A-9AED-BA01925E8884}" dt="2026-03-18T15:30:24.074" v="659" actId="20577"/>
          <ac:spMkLst>
            <pc:docMk/>
            <pc:sldMk cId="4208345732" sldId="276"/>
            <ac:spMk id="7" creationId="{018EEB21-92CB-EFE0-5D6E-0ED7853D17B4}"/>
          </ac:spMkLst>
        </pc:spChg>
      </pc:sldChg>
      <pc:sldChg chg="modSp add del mod ord">
        <pc:chgData name="Lucy Robinson" userId="f160f9a4d586981b" providerId="LiveId" clId="{081C0E1C-9899-478A-9AED-BA01925E8884}" dt="2026-03-18T15:36:04.885" v="708" actId="47"/>
        <pc:sldMkLst>
          <pc:docMk/>
          <pc:sldMk cId="3898357094" sldId="277"/>
        </pc:sldMkLst>
        <pc:spChg chg="mod">
          <ac:chgData name="Lucy Robinson" userId="f160f9a4d586981b" providerId="LiveId" clId="{081C0E1C-9899-478A-9AED-BA01925E8884}" dt="2026-03-18T15:33:25.859" v="680" actId="20577"/>
          <ac:spMkLst>
            <pc:docMk/>
            <pc:sldMk cId="3898357094" sldId="277"/>
            <ac:spMk id="7" creationId="{94CFB96E-8724-AECD-BDE5-9998CA781350}"/>
          </ac:spMkLst>
        </pc:spChg>
      </pc:sldChg>
      <pc:sldChg chg="modSp add mod">
        <pc:chgData name="Lucy Robinson" userId="f160f9a4d586981b" providerId="LiveId" clId="{081C0E1C-9899-478A-9AED-BA01925E8884}" dt="2026-03-18T15:36:36.649" v="717" actId="403"/>
        <pc:sldMkLst>
          <pc:docMk/>
          <pc:sldMk cId="1237381147" sldId="278"/>
        </pc:sldMkLst>
        <pc:spChg chg="mod">
          <ac:chgData name="Lucy Robinson" userId="f160f9a4d586981b" providerId="LiveId" clId="{081C0E1C-9899-478A-9AED-BA01925E8884}" dt="2026-03-18T15:36:36.649" v="717" actId="403"/>
          <ac:spMkLst>
            <pc:docMk/>
            <pc:sldMk cId="1237381147" sldId="278"/>
            <ac:spMk id="7" creationId="{9D235093-C9C3-F92B-136D-7E244A2C94D1}"/>
          </ac:spMkLst>
        </pc:spChg>
      </pc:sldChg>
      <pc:sldChg chg="add ord">
        <pc:chgData name="Lucy Robinson" userId="f160f9a4d586981b" providerId="LiveId" clId="{081C0E1C-9899-478A-9AED-BA01925E8884}" dt="2026-03-18T15:37:49.075" v="720"/>
        <pc:sldMkLst>
          <pc:docMk/>
          <pc:sldMk cId="727588105" sldId="279"/>
        </pc:sldMkLst>
      </pc:sldChg>
      <pc:sldChg chg="addSp delSp modSp add mod">
        <pc:chgData name="Lucy Robinson" userId="f160f9a4d586981b" providerId="LiveId" clId="{081C0E1C-9899-478A-9AED-BA01925E8884}" dt="2026-03-18T15:42:13.879" v="764" actId="20577"/>
        <pc:sldMkLst>
          <pc:docMk/>
          <pc:sldMk cId="538682006" sldId="280"/>
        </pc:sldMkLst>
        <pc:spChg chg="add del">
          <ac:chgData name="Lucy Robinson" userId="f160f9a4d586981b" providerId="LiveId" clId="{081C0E1C-9899-478A-9AED-BA01925E8884}" dt="2026-03-18T15:39:11.674" v="727" actId="22"/>
          <ac:spMkLst>
            <pc:docMk/>
            <pc:sldMk cId="538682006" sldId="280"/>
            <ac:spMk id="6" creationId="{D024DECE-B41F-267E-841F-50D11CBC1186}"/>
          </ac:spMkLst>
        </pc:spChg>
        <pc:spChg chg="add mod">
          <ac:chgData name="Lucy Robinson" userId="f160f9a4d586981b" providerId="LiveId" clId="{081C0E1C-9899-478A-9AED-BA01925E8884}" dt="2026-03-18T15:42:13.879" v="764" actId="20577"/>
          <ac:spMkLst>
            <pc:docMk/>
            <pc:sldMk cId="538682006" sldId="280"/>
            <ac:spMk id="8" creationId="{DE63F4A9-5FF8-ABB6-C2FF-65AD259C1BCB}"/>
          </ac:spMkLst>
        </pc:spChg>
      </pc:sldChg>
      <pc:sldChg chg="add">
        <pc:chgData name="Lucy Robinson" userId="f160f9a4d586981b" providerId="LiveId" clId="{081C0E1C-9899-478A-9AED-BA01925E8884}" dt="2026-03-18T15:42:10.121" v="763" actId="2890"/>
        <pc:sldMkLst>
          <pc:docMk/>
          <pc:sldMk cId="3556639455" sldId="281"/>
        </pc:sldMkLst>
      </pc:sldChg>
      <pc:sldChg chg="addSp delSp modSp add mod ord">
        <pc:chgData name="Lucy Robinson" userId="f160f9a4d586981b" providerId="LiveId" clId="{081C0E1C-9899-478A-9AED-BA01925E8884}" dt="2026-03-18T15:46:24.890" v="818" actId="20577"/>
        <pc:sldMkLst>
          <pc:docMk/>
          <pc:sldMk cId="1561857078" sldId="282"/>
        </pc:sldMkLst>
        <pc:spChg chg="mod">
          <ac:chgData name="Lucy Robinson" userId="f160f9a4d586981b" providerId="LiveId" clId="{081C0E1C-9899-478A-9AED-BA01925E8884}" dt="2026-03-18T15:43:16.558" v="771" actId="20577"/>
          <ac:spMkLst>
            <pc:docMk/>
            <pc:sldMk cId="1561857078" sldId="282"/>
            <ac:spMk id="2" creationId="{A392BDE1-319C-504C-17FE-234530F5A943}"/>
          </ac:spMkLst>
        </pc:spChg>
        <pc:spChg chg="add del mod">
          <ac:chgData name="Lucy Robinson" userId="f160f9a4d586981b" providerId="LiveId" clId="{081C0E1C-9899-478A-9AED-BA01925E8884}" dt="2026-03-18T15:45:07.753" v="790" actId="478"/>
          <ac:spMkLst>
            <pc:docMk/>
            <pc:sldMk cId="1561857078" sldId="282"/>
            <ac:spMk id="9" creationId="{14E3AC52-3BC3-17FE-922B-C6DA51EFD9C6}"/>
          </ac:spMkLst>
        </pc:spChg>
        <pc:spChg chg="add del">
          <ac:chgData name="Lucy Robinson" userId="f160f9a4d586981b" providerId="LiveId" clId="{081C0E1C-9899-478A-9AED-BA01925E8884}" dt="2026-03-18T15:45:56.558" v="798" actId="22"/>
          <ac:spMkLst>
            <pc:docMk/>
            <pc:sldMk cId="1561857078" sldId="282"/>
            <ac:spMk id="11" creationId="{ED2145D4-DDD5-3D33-F6B9-2DEA584AB4D3}"/>
          </ac:spMkLst>
        </pc:spChg>
        <pc:spChg chg="add mod">
          <ac:chgData name="Lucy Robinson" userId="f160f9a4d586981b" providerId="LiveId" clId="{081C0E1C-9899-478A-9AED-BA01925E8884}" dt="2026-03-18T15:46:24.890" v="818" actId="20577"/>
          <ac:spMkLst>
            <pc:docMk/>
            <pc:sldMk cId="1561857078" sldId="282"/>
            <ac:spMk id="13" creationId="{49E1FA04-FB7E-4E04-DBFF-C010C0F3F4CC}"/>
          </ac:spMkLst>
        </pc:spChg>
        <pc:grpChg chg="add mod">
          <ac:chgData name="Lucy Robinson" userId="f160f9a4d586981b" providerId="LiveId" clId="{081C0E1C-9899-478A-9AED-BA01925E8884}" dt="2026-03-18T15:44:55.665" v="788" actId="1076"/>
          <ac:grpSpMkLst>
            <pc:docMk/>
            <pc:sldMk cId="1561857078" sldId="282"/>
            <ac:grpSpMk id="7" creationId="{89A47366-6083-59AA-9E7E-91CF6BB18C16}"/>
          </ac:grpSpMkLst>
        </pc:grpChg>
        <pc:picChg chg="add mod modCrop">
          <ac:chgData name="Lucy Robinson" userId="f160f9a4d586981b" providerId="LiveId" clId="{081C0E1C-9899-478A-9AED-BA01925E8884}" dt="2026-03-18T15:44:33.257" v="783" actId="164"/>
          <ac:picMkLst>
            <pc:docMk/>
            <pc:sldMk cId="1561857078" sldId="282"/>
            <ac:picMk id="4" creationId="{77A12CFD-0CD6-6A3F-2AAF-8CC1B7301955}"/>
          </ac:picMkLst>
        </pc:picChg>
        <pc:picChg chg="del">
          <ac:chgData name="Lucy Robinson" userId="f160f9a4d586981b" providerId="LiveId" clId="{081C0E1C-9899-478A-9AED-BA01925E8884}" dt="2026-03-18T15:44:57.533" v="789" actId="478"/>
          <ac:picMkLst>
            <pc:docMk/>
            <pc:sldMk cId="1561857078" sldId="282"/>
            <ac:picMk id="5" creationId="{BCA2F2D3-736D-769C-3CE8-219BB0E4496E}"/>
          </ac:picMkLst>
        </pc:picChg>
        <pc:picChg chg="add mod modCrop">
          <ac:chgData name="Lucy Robinson" userId="f160f9a4d586981b" providerId="LiveId" clId="{081C0E1C-9899-478A-9AED-BA01925E8884}" dt="2026-03-18T15:44:33.257" v="783" actId="164"/>
          <ac:picMkLst>
            <pc:docMk/>
            <pc:sldMk cId="1561857078" sldId="282"/>
            <ac:picMk id="6" creationId="{E2BA6752-35BF-C56C-BCB6-18727CF70BAE}"/>
          </ac:picMkLst>
        </pc:picChg>
      </pc:sldChg>
      <pc:sldChg chg="modSp add mod">
        <pc:chgData name="Lucy Robinson" userId="f160f9a4d586981b" providerId="LiveId" clId="{081C0E1C-9899-478A-9AED-BA01925E8884}" dt="2026-03-18T15:47:20.780" v="930" actId="207"/>
        <pc:sldMkLst>
          <pc:docMk/>
          <pc:sldMk cId="34958162" sldId="283"/>
        </pc:sldMkLst>
        <pc:spChg chg="mod">
          <ac:chgData name="Lucy Robinson" userId="f160f9a4d586981b" providerId="LiveId" clId="{081C0E1C-9899-478A-9AED-BA01925E8884}" dt="2026-03-18T15:47:20.780" v="930" actId="207"/>
          <ac:spMkLst>
            <pc:docMk/>
            <pc:sldMk cId="34958162" sldId="283"/>
            <ac:spMk id="13" creationId="{454523E6-381E-1BB4-E59C-3954C98D5768}"/>
          </ac:spMkLst>
        </pc:spChg>
      </pc:sldChg>
      <pc:sldChg chg="modSp add mod">
        <pc:chgData name="Lucy Robinson" userId="f160f9a4d586981b" providerId="LiveId" clId="{081C0E1C-9899-478A-9AED-BA01925E8884}" dt="2026-03-18T15:51:01.816" v="1163" actId="20577"/>
        <pc:sldMkLst>
          <pc:docMk/>
          <pc:sldMk cId="3936872035" sldId="284"/>
        </pc:sldMkLst>
        <pc:spChg chg="mod">
          <ac:chgData name="Lucy Robinson" userId="f160f9a4d586981b" providerId="LiveId" clId="{081C0E1C-9899-478A-9AED-BA01925E8884}" dt="2026-03-18T15:51:01.816" v="1163" actId="20577"/>
          <ac:spMkLst>
            <pc:docMk/>
            <pc:sldMk cId="3936872035" sldId="284"/>
            <ac:spMk id="2" creationId="{00C550A0-966B-8B3D-3EB5-3151EE103A1F}"/>
          </ac:spMkLst>
        </pc:spChg>
        <pc:spChg chg="mod">
          <ac:chgData name="Lucy Robinson" userId="f160f9a4d586981b" providerId="LiveId" clId="{081C0E1C-9899-478A-9AED-BA01925E8884}" dt="2026-03-18T15:49:44.073" v="1119" actId="20577"/>
          <ac:spMkLst>
            <pc:docMk/>
            <pc:sldMk cId="3936872035" sldId="284"/>
            <ac:spMk id="13" creationId="{188F7056-DFD0-FEB0-CD2B-04743A948688}"/>
          </ac:spMkLst>
        </pc:spChg>
      </pc:sldChg>
      <pc:sldChg chg="delSp modSp add mod">
        <pc:chgData name="Lucy Robinson" userId="f160f9a4d586981b" providerId="LiveId" clId="{081C0E1C-9899-478A-9AED-BA01925E8884}" dt="2026-03-18T15:53:24.301" v="1227"/>
        <pc:sldMkLst>
          <pc:docMk/>
          <pc:sldMk cId="1987252254" sldId="285"/>
        </pc:sldMkLst>
        <pc:spChg chg="mod">
          <ac:chgData name="Lucy Robinson" userId="f160f9a4d586981b" providerId="LiveId" clId="{081C0E1C-9899-478A-9AED-BA01925E8884}" dt="2026-03-18T15:51:08.551" v="1184" actId="5793"/>
          <ac:spMkLst>
            <pc:docMk/>
            <pc:sldMk cId="1987252254" sldId="285"/>
            <ac:spMk id="2" creationId="{BF321879-45D3-A913-EE1D-88F708D9DA9A}"/>
          </ac:spMkLst>
        </pc:spChg>
        <pc:spChg chg="del mod">
          <ac:chgData name="Lucy Robinson" userId="f160f9a4d586981b" providerId="LiveId" clId="{081C0E1C-9899-478A-9AED-BA01925E8884}" dt="2026-03-18T15:53:24.301" v="1227"/>
          <ac:spMkLst>
            <pc:docMk/>
            <pc:sldMk cId="1987252254" sldId="285"/>
            <ac:spMk id="13" creationId="{9FFC176D-7FCC-3EC3-8F30-C8A400EEED06}"/>
          </ac:spMkLst>
        </pc:spChg>
      </pc:sldChg>
      <pc:sldChg chg="new del">
        <pc:chgData name="Lucy Robinson" userId="f160f9a4d586981b" providerId="LiveId" clId="{081C0E1C-9899-478A-9AED-BA01925E8884}" dt="2026-03-18T15:53:15.777" v="1223" actId="680"/>
        <pc:sldMkLst>
          <pc:docMk/>
          <pc:sldMk cId="3214801542" sldId="286"/>
        </pc:sldMkLst>
      </pc:sldChg>
      <pc:sldChg chg="addSp delSp modSp add mod">
        <pc:chgData name="Lucy Robinson" userId="f160f9a4d586981b" providerId="LiveId" clId="{081C0E1C-9899-478A-9AED-BA01925E8884}" dt="2026-03-18T15:55:35.829" v="1232" actId="1076"/>
        <pc:sldMkLst>
          <pc:docMk/>
          <pc:sldMk cId="4223615675" sldId="286"/>
        </pc:sldMkLst>
        <pc:spChg chg="add del">
          <ac:chgData name="Lucy Robinson" userId="f160f9a4d586981b" providerId="LiveId" clId="{081C0E1C-9899-478A-9AED-BA01925E8884}" dt="2026-03-18T15:55:14.001" v="1229" actId="22"/>
          <ac:spMkLst>
            <pc:docMk/>
            <pc:sldMk cId="4223615675" sldId="286"/>
            <ac:spMk id="5" creationId="{49E0E474-C3BB-E8B6-60F8-D36B012F47C4}"/>
          </ac:spMkLst>
        </pc:spChg>
        <pc:picChg chg="add mod">
          <ac:chgData name="Lucy Robinson" userId="f160f9a4d586981b" providerId="LiveId" clId="{081C0E1C-9899-478A-9AED-BA01925E8884}" dt="2026-03-18T15:55:35.829" v="1232" actId="1076"/>
          <ac:picMkLst>
            <pc:docMk/>
            <pc:sldMk cId="4223615675" sldId="286"/>
            <ac:picMk id="9" creationId="{9C650CC9-C525-526F-DDF0-74BD19B8327C}"/>
          </ac:picMkLst>
        </pc:picChg>
      </pc:sldChg>
      <pc:sldChg chg="addSp delSp modSp add mod">
        <pc:chgData name="Lucy Robinson" userId="f160f9a4d586981b" providerId="LiveId" clId="{081C0E1C-9899-478A-9AED-BA01925E8884}" dt="2026-03-18T15:58:34.921" v="1267" actId="14100"/>
        <pc:sldMkLst>
          <pc:docMk/>
          <pc:sldMk cId="2814996789" sldId="287"/>
        </pc:sldMkLst>
        <pc:spChg chg="mod">
          <ac:chgData name="Lucy Robinson" userId="f160f9a4d586981b" providerId="LiveId" clId="{081C0E1C-9899-478A-9AED-BA01925E8884}" dt="2026-03-18T15:56:10.801" v="1264" actId="20577"/>
          <ac:spMkLst>
            <pc:docMk/>
            <pc:sldMk cId="2814996789" sldId="287"/>
            <ac:spMk id="13" creationId="{E5ACE263-B91C-7ADF-1A85-B8A305111AA5}"/>
          </ac:spMkLst>
        </pc:spChg>
        <pc:picChg chg="add mod">
          <ac:chgData name="Lucy Robinson" userId="f160f9a4d586981b" providerId="LiveId" clId="{081C0E1C-9899-478A-9AED-BA01925E8884}" dt="2026-03-18T15:58:34.921" v="1267" actId="14100"/>
          <ac:picMkLst>
            <pc:docMk/>
            <pc:sldMk cId="2814996789" sldId="287"/>
            <ac:picMk id="5" creationId="{ED511027-6495-6259-53EE-F57F6A5F97EA}"/>
          </ac:picMkLst>
        </pc:picChg>
        <pc:picChg chg="del">
          <ac:chgData name="Lucy Robinson" userId="f160f9a4d586981b" providerId="LiveId" clId="{081C0E1C-9899-478A-9AED-BA01925E8884}" dt="2026-03-18T15:58:29.869" v="1265" actId="478"/>
          <ac:picMkLst>
            <pc:docMk/>
            <pc:sldMk cId="2814996789" sldId="287"/>
            <ac:picMk id="9" creationId="{BA440E54-E78A-21C5-7070-1D062D200FB7}"/>
          </ac:picMkLst>
        </pc:picChg>
      </pc:sldChg>
      <pc:sldChg chg="addSp delSp modSp add mod">
        <pc:chgData name="Lucy Robinson" userId="f160f9a4d586981b" providerId="LiveId" clId="{081C0E1C-9899-478A-9AED-BA01925E8884}" dt="2026-03-19T15:43:11.720" v="2278" actId="6549"/>
        <pc:sldMkLst>
          <pc:docMk/>
          <pc:sldMk cId="1039775579" sldId="288"/>
        </pc:sldMkLst>
        <pc:spChg chg="mod">
          <ac:chgData name="Lucy Robinson" userId="f160f9a4d586981b" providerId="LiveId" clId="{081C0E1C-9899-478A-9AED-BA01925E8884}" dt="2026-03-19T15:43:11.720" v="2278" actId="6549"/>
          <ac:spMkLst>
            <pc:docMk/>
            <pc:sldMk cId="1039775579" sldId="288"/>
            <ac:spMk id="13" creationId="{54FD89E2-B249-2EF3-7F75-83F68A89A046}"/>
          </ac:spMkLst>
        </pc:spChg>
        <pc:picChg chg="del">
          <ac:chgData name="Lucy Robinson" userId="f160f9a4d586981b" providerId="LiveId" clId="{081C0E1C-9899-478A-9AED-BA01925E8884}" dt="2026-03-18T15:59:33.590" v="1282" actId="478"/>
          <ac:picMkLst>
            <pc:docMk/>
            <pc:sldMk cId="1039775579" sldId="288"/>
            <ac:picMk id="5" creationId="{C073931D-60E4-3F61-21D1-C9C1FEEBA7E9}"/>
          </ac:picMkLst>
        </pc:picChg>
        <pc:picChg chg="add mod">
          <ac:chgData name="Lucy Robinson" userId="f160f9a4d586981b" providerId="LiveId" clId="{081C0E1C-9899-478A-9AED-BA01925E8884}" dt="2026-03-18T16:07:37.011" v="1323" actId="1076"/>
          <ac:picMkLst>
            <pc:docMk/>
            <pc:sldMk cId="1039775579" sldId="288"/>
            <ac:picMk id="8" creationId="{4E762008-80D4-BA17-A25A-33ECE25A3E8A}"/>
          </ac:picMkLst>
        </pc:picChg>
      </pc:sldChg>
      <pc:sldChg chg="delSp modSp add mod">
        <pc:chgData name="Lucy Robinson" userId="f160f9a4d586981b" providerId="LiveId" clId="{081C0E1C-9899-478A-9AED-BA01925E8884}" dt="2026-03-18T16:10:11.848" v="1361" actId="113"/>
        <pc:sldMkLst>
          <pc:docMk/>
          <pc:sldMk cId="2335953888" sldId="289"/>
        </pc:sldMkLst>
        <pc:spChg chg="mod">
          <ac:chgData name="Lucy Robinson" userId="f160f9a4d586981b" providerId="LiveId" clId="{081C0E1C-9899-478A-9AED-BA01925E8884}" dt="2026-03-18T16:10:11.848" v="1361" actId="113"/>
          <ac:spMkLst>
            <pc:docMk/>
            <pc:sldMk cId="2335953888" sldId="289"/>
            <ac:spMk id="13" creationId="{50500202-B205-B4F7-88A9-3E5A7BA563E1}"/>
          </ac:spMkLst>
        </pc:spChg>
        <pc:picChg chg="del">
          <ac:chgData name="Lucy Robinson" userId="f160f9a4d586981b" providerId="LiveId" clId="{081C0E1C-9899-478A-9AED-BA01925E8884}" dt="2026-03-18T16:08:27.612" v="1325" actId="478"/>
          <ac:picMkLst>
            <pc:docMk/>
            <pc:sldMk cId="2335953888" sldId="289"/>
            <ac:picMk id="8" creationId="{AE78AC96-E205-03E4-D00D-58B798FBEE4B}"/>
          </ac:picMkLst>
        </pc:picChg>
      </pc:sldChg>
      <pc:sldChg chg="modSp add mod">
        <pc:chgData name="Lucy Robinson" userId="f160f9a4d586981b" providerId="LiveId" clId="{081C0E1C-9899-478A-9AED-BA01925E8884}" dt="2026-03-18T16:18:05.013" v="1560" actId="20577"/>
        <pc:sldMkLst>
          <pc:docMk/>
          <pc:sldMk cId="989575733" sldId="290"/>
        </pc:sldMkLst>
        <pc:spChg chg="mod">
          <ac:chgData name="Lucy Robinson" userId="f160f9a4d586981b" providerId="LiveId" clId="{081C0E1C-9899-478A-9AED-BA01925E8884}" dt="2026-03-18T16:18:05.013" v="1560" actId="20577"/>
          <ac:spMkLst>
            <pc:docMk/>
            <pc:sldMk cId="989575733" sldId="290"/>
            <ac:spMk id="13" creationId="{C635F812-C83F-D52A-0B6A-F69345B96FD8}"/>
          </ac:spMkLst>
        </pc:spChg>
      </pc:sldChg>
      <pc:sldChg chg="modSp add mod">
        <pc:chgData name="Lucy Robinson" userId="f160f9a4d586981b" providerId="LiveId" clId="{081C0E1C-9899-478A-9AED-BA01925E8884}" dt="2026-03-18T16:18:00.479" v="1559" actId="20577"/>
        <pc:sldMkLst>
          <pc:docMk/>
          <pc:sldMk cId="753309296" sldId="291"/>
        </pc:sldMkLst>
        <pc:spChg chg="mod">
          <ac:chgData name="Lucy Robinson" userId="f160f9a4d586981b" providerId="LiveId" clId="{081C0E1C-9899-478A-9AED-BA01925E8884}" dt="2026-03-18T16:18:00.479" v="1559" actId="20577"/>
          <ac:spMkLst>
            <pc:docMk/>
            <pc:sldMk cId="753309296" sldId="291"/>
            <ac:spMk id="13" creationId="{1E4DFCB0-28AF-B390-C249-EAAABED9952F}"/>
          </ac:spMkLst>
        </pc:spChg>
      </pc:sldChg>
      <pc:sldChg chg="addSp modSp add mod">
        <pc:chgData name="Lucy Robinson" userId="f160f9a4d586981b" providerId="LiveId" clId="{081C0E1C-9899-478A-9AED-BA01925E8884}" dt="2026-03-18T16:34:30.326" v="1584" actId="20577"/>
        <pc:sldMkLst>
          <pc:docMk/>
          <pc:sldMk cId="331174601" sldId="292"/>
        </pc:sldMkLst>
        <pc:spChg chg="mod">
          <ac:chgData name="Lucy Robinson" userId="f160f9a4d586981b" providerId="LiveId" clId="{081C0E1C-9899-478A-9AED-BA01925E8884}" dt="2026-03-18T16:33:45.997" v="1566" actId="1076"/>
          <ac:spMkLst>
            <pc:docMk/>
            <pc:sldMk cId="331174601" sldId="292"/>
            <ac:spMk id="2" creationId="{325472E4-108F-B5B3-EE82-4B305C948E83}"/>
          </ac:spMkLst>
        </pc:spChg>
        <pc:spChg chg="mod">
          <ac:chgData name="Lucy Robinson" userId="f160f9a4d586981b" providerId="LiveId" clId="{081C0E1C-9899-478A-9AED-BA01925E8884}" dt="2026-03-18T16:34:30.326" v="1584" actId="20577"/>
          <ac:spMkLst>
            <pc:docMk/>
            <pc:sldMk cId="331174601" sldId="292"/>
            <ac:spMk id="13" creationId="{B9A26991-2BC0-9B5C-E2C1-6EBF96A93368}"/>
          </ac:spMkLst>
        </pc:spChg>
        <pc:picChg chg="add mod">
          <ac:chgData name="Lucy Robinson" userId="f160f9a4d586981b" providerId="LiveId" clId="{081C0E1C-9899-478A-9AED-BA01925E8884}" dt="2026-03-18T16:33:45.997" v="1566" actId="1076"/>
          <ac:picMkLst>
            <pc:docMk/>
            <pc:sldMk cId="331174601" sldId="292"/>
            <ac:picMk id="2050" creationId="{2947122F-74FD-43A6-E19C-D1EC3C1A0A19}"/>
          </ac:picMkLst>
        </pc:picChg>
        <pc:picChg chg="add mod">
          <ac:chgData name="Lucy Robinson" userId="f160f9a4d586981b" providerId="LiveId" clId="{081C0E1C-9899-478A-9AED-BA01925E8884}" dt="2026-03-18T16:33:56.839" v="1569" actId="14100"/>
          <ac:picMkLst>
            <pc:docMk/>
            <pc:sldMk cId="331174601" sldId="292"/>
            <ac:picMk id="2052" creationId="{A8F3FDAD-F821-CB23-E381-2201A856A1CB}"/>
          </ac:picMkLst>
        </pc:picChg>
      </pc:sldChg>
      <pc:sldChg chg="modSp add mod">
        <pc:chgData name="Lucy Robinson" userId="f160f9a4d586981b" providerId="LiveId" clId="{081C0E1C-9899-478A-9AED-BA01925E8884}" dt="2026-03-18T16:35:20.667" v="1619" actId="113"/>
        <pc:sldMkLst>
          <pc:docMk/>
          <pc:sldMk cId="3425375663" sldId="293"/>
        </pc:sldMkLst>
        <pc:spChg chg="mod">
          <ac:chgData name="Lucy Robinson" userId="f160f9a4d586981b" providerId="LiveId" clId="{081C0E1C-9899-478A-9AED-BA01925E8884}" dt="2026-03-18T16:35:20.667" v="1619" actId="113"/>
          <ac:spMkLst>
            <pc:docMk/>
            <pc:sldMk cId="3425375663" sldId="293"/>
            <ac:spMk id="13" creationId="{0C3F1B9B-7161-5EAF-A480-8EBAEFB90703}"/>
          </ac:spMkLst>
        </pc:spChg>
      </pc:sldChg>
      <pc:sldChg chg="addSp modSp add mod ord">
        <pc:chgData name="Lucy Robinson" userId="f160f9a4d586981b" providerId="LiveId" clId="{081C0E1C-9899-478A-9AED-BA01925E8884}" dt="2026-03-18T16:40:14.074" v="1641" actId="1076"/>
        <pc:sldMkLst>
          <pc:docMk/>
          <pc:sldMk cId="3450325920" sldId="294"/>
        </pc:sldMkLst>
        <pc:spChg chg="mod">
          <ac:chgData name="Lucy Robinson" userId="f160f9a4d586981b" providerId="LiveId" clId="{081C0E1C-9899-478A-9AED-BA01925E8884}" dt="2026-03-18T16:40:14.074" v="1641" actId="1076"/>
          <ac:spMkLst>
            <pc:docMk/>
            <pc:sldMk cId="3450325920" sldId="294"/>
            <ac:spMk id="13" creationId="{84A40AA6-0DA5-E077-0FF3-295D3EA98307}"/>
          </ac:spMkLst>
        </pc:spChg>
        <pc:picChg chg="add mod">
          <ac:chgData name="Lucy Robinson" userId="f160f9a4d586981b" providerId="LiveId" clId="{081C0E1C-9899-478A-9AED-BA01925E8884}" dt="2026-03-18T16:38:14.043" v="1627" actId="1076"/>
          <ac:picMkLst>
            <pc:docMk/>
            <pc:sldMk cId="3450325920" sldId="294"/>
            <ac:picMk id="5" creationId="{838E193F-BBDD-A9C1-10F0-EAD87AA1AF93}"/>
          </ac:picMkLst>
        </pc:picChg>
      </pc:sldChg>
      <pc:sldChg chg="addSp delSp modSp add mod">
        <pc:chgData name="Lucy Robinson" userId="f160f9a4d586981b" providerId="LiveId" clId="{081C0E1C-9899-478A-9AED-BA01925E8884}" dt="2026-03-18T16:48:58.356" v="1670" actId="1076"/>
        <pc:sldMkLst>
          <pc:docMk/>
          <pc:sldMk cId="3258258703" sldId="295"/>
        </pc:sldMkLst>
        <pc:spChg chg="del">
          <ac:chgData name="Lucy Robinson" userId="f160f9a4d586981b" providerId="LiveId" clId="{081C0E1C-9899-478A-9AED-BA01925E8884}" dt="2026-03-18T16:39:29.547" v="1629" actId="478"/>
          <ac:spMkLst>
            <pc:docMk/>
            <pc:sldMk cId="3258258703" sldId="295"/>
            <ac:spMk id="13" creationId="{CBFAA6C4-1DBA-4726-9ECB-A6D00F275284}"/>
          </ac:spMkLst>
        </pc:spChg>
        <pc:picChg chg="del">
          <ac:chgData name="Lucy Robinson" userId="f160f9a4d586981b" providerId="LiveId" clId="{081C0E1C-9899-478A-9AED-BA01925E8884}" dt="2026-03-18T16:48:54.315" v="1669" actId="478"/>
          <ac:picMkLst>
            <pc:docMk/>
            <pc:sldMk cId="3258258703" sldId="295"/>
            <ac:picMk id="5" creationId="{F10F530D-FFCC-1CDE-9004-9C37929C7584}"/>
          </ac:picMkLst>
        </pc:picChg>
        <pc:picChg chg="add mod">
          <ac:chgData name="Lucy Robinson" userId="f160f9a4d586981b" providerId="LiveId" clId="{081C0E1C-9899-478A-9AED-BA01925E8884}" dt="2026-03-18T16:48:20.610" v="1662" actId="1076"/>
          <ac:picMkLst>
            <pc:docMk/>
            <pc:sldMk cId="3258258703" sldId="295"/>
            <ac:picMk id="8" creationId="{0E9894AD-3858-E9F4-F129-C50FC00750EA}"/>
          </ac:picMkLst>
        </pc:picChg>
        <pc:picChg chg="add mod">
          <ac:chgData name="Lucy Robinson" userId="f160f9a4d586981b" providerId="LiveId" clId="{081C0E1C-9899-478A-9AED-BA01925E8884}" dt="2026-03-18T16:48:26.551" v="1664" actId="1076"/>
          <ac:picMkLst>
            <pc:docMk/>
            <pc:sldMk cId="3258258703" sldId="295"/>
            <ac:picMk id="10" creationId="{BCBD56B6-C698-F7A9-64B0-A51838DE1A23}"/>
          </ac:picMkLst>
        </pc:picChg>
        <pc:picChg chg="add mod">
          <ac:chgData name="Lucy Robinson" userId="f160f9a4d586981b" providerId="LiveId" clId="{081C0E1C-9899-478A-9AED-BA01925E8884}" dt="2026-03-18T16:48:24.947" v="1663" actId="1076"/>
          <ac:picMkLst>
            <pc:docMk/>
            <pc:sldMk cId="3258258703" sldId="295"/>
            <ac:picMk id="12" creationId="{BC076944-4788-9701-5A0D-F62EECD3482E}"/>
          </ac:picMkLst>
        </pc:picChg>
        <pc:picChg chg="add mod ord modCrop">
          <ac:chgData name="Lucy Robinson" userId="f160f9a4d586981b" providerId="LiveId" clId="{081C0E1C-9899-478A-9AED-BA01925E8884}" dt="2026-03-18T16:48:38.569" v="1666" actId="1076"/>
          <ac:picMkLst>
            <pc:docMk/>
            <pc:sldMk cId="3258258703" sldId="295"/>
            <ac:picMk id="15" creationId="{AA3EEE68-1D0B-B2BA-8CEA-96FC59FC64B0}"/>
          </ac:picMkLst>
        </pc:picChg>
        <pc:picChg chg="add mod ord">
          <ac:chgData name="Lucy Robinson" userId="f160f9a4d586981b" providerId="LiveId" clId="{081C0E1C-9899-478A-9AED-BA01925E8884}" dt="2026-03-18T16:48:58.356" v="1670" actId="1076"/>
          <ac:picMkLst>
            <pc:docMk/>
            <pc:sldMk cId="3258258703" sldId="295"/>
            <ac:picMk id="17" creationId="{7B037B8F-2B5C-143D-5383-50ADA97A8553}"/>
          </ac:picMkLst>
        </pc:picChg>
      </pc:sldChg>
      <pc:sldChg chg="addSp delSp modSp add mod ord">
        <pc:chgData name="Lucy Robinson" userId="f160f9a4d586981b" providerId="LiveId" clId="{081C0E1C-9899-478A-9AED-BA01925E8884}" dt="2026-03-18T16:52:59.388" v="1688" actId="478"/>
        <pc:sldMkLst>
          <pc:docMk/>
          <pc:sldMk cId="1768327567" sldId="296"/>
        </pc:sldMkLst>
        <pc:spChg chg="mod">
          <ac:chgData name="Lucy Robinson" userId="f160f9a4d586981b" providerId="LiveId" clId="{081C0E1C-9899-478A-9AED-BA01925E8884}" dt="2026-03-18T16:50:45.540" v="1680" actId="20577"/>
          <ac:spMkLst>
            <pc:docMk/>
            <pc:sldMk cId="1768327567" sldId="296"/>
            <ac:spMk id="2" creationId="{18DBD6F9-018C-9C76-4789-548E5F5A4D6B}"/>
          </ac:spMkLst>
        </pc:spChg>
        <pc:spChg chg="add del mod">
          <ac:chgData name="Lucy Robinson" userId="f160f9a4d586981b" providerId="LiveId" clId="{081C0E1C-9899-478A-9AED-BA01925E8884}" dt="2026-03-18T16:52:59.388" v="1688" actId="478"/>
          <ac:spMkLst>
            <pc:docMk/>
            <pc:sldMk cId="1768327567" sldId="296"/>
            <ac:spMk id="7" creationId="{DA7E605E-E192-107E-DB21-597F4E1781C4}"/>
          </ac:spMkLst>
        </pc:spChg>
        <pc:picChg chg="add mod">
          <ac:chgData name="Lucy Robinson" userId="f160f9a4d586981b" providerId="LiveId" clId="{081C0E1C-9899-478A-9AED-BA01925E8884}" dt="2026-03-18T16:52:46.330" v="1687" actId="1076"/>
          <ac:picMkLst>
            <pc:docMk/>
            <pc:sldMk cId="1768327567" sldId="296"/>
            <ac:picMk id="4" creationId="{584D9CDE-38DE-84AB-99E7-9155C15FA133}"/>
          </ac:picMkLst>
        </pc:picChg>
        <pc:picChg chg="del">
          <ac:chgData name="Lucy Robinson" userId="f160f9a4d586981b" providerId="LiveId" clId="{081C0E1C-9899-478A-9AED-BA01925E8884}" dt="2026-03-18T16:52:43.573" v="1686" actId="478"/>
          <ac:picMkLst>
            <pc:docMk/>
            <pc:sldMk cId="1768327567" sldId="296"/>
            <ac:picMk id="5" creationId="{89A227F4-B150-D142-40B6-D2ACBB9E895D}"/>
          </ac:picMkLst>
        </pc:picChg>
      </pc:sldChg>
      <pc:sldChg chg="addSp modSp add mod">
        <pc:chgData name="Lucy Robinson" userId="f160f9a4d586981b" providerId="LiveId" clId="{081C0E1C-9899-478A-9AED-BA01925E8884}" dt="2026-03-18T16:55:58.146" v="1929" actId="20577"/>
        <pc:sldMkLst>
          <pc:docMk/>
          <pc:sldMk cId="2096539666" sldId="297"/>
        </pc:sldMkLst>
        <pc:spChg chg="add mod">
          <ac:chgData name="Lucy Robinson" userId="f160f9a4d586981b" providerId="LiveId" clId="{081C0E1C-9899-478A-9AED-BA01925E8884}" dt="2026-03-18T16:55:58.146" v="1929" actId="20577"/>
          <ac:spMkLst>
            <pc:docMk/>
            <pc:sldMk cId="2096539666" sldId="297"/>
            <ac:spMk id="3" creationId="{45A60D7F-2705-352D-47FB-9DFB743E2C29}"/>
          </ac:spMkLst>
        </pc:spChg>
      </pc:sldChg>
      <pc:sldChg chg="addSp modSp add mod">
        <pc:chgData name="Lucy Robinson" userId="f160f9a4d586981b" providerId="LiveId" clId="{081C0E1C-9899-478A-9AED-BA01925E8884}" dt="2026-03-18T17:03:10.980" v="2013" actId="1076"/>
        <pc:sldMkLst>
          <pc:docMk/>
          <pc:sldMk cId="2958528315" sldId="298"/>
        </pc:sldMkLst>
        <pc:spChg chg="mod">
          <ac:chgData name="Lucy Robinson" userId="f160f9a4d586981b" providerId="LiveId" clId="{081C0E1C-9899-478A-9AED-BA01925E8884}" dt="2026-03-18T16:56:38.463" v="1941" actId="20577"/>
          <ac:spMkLst>
            <pc:docMk/>
            <pc:sldMk cId="2958528315" sldId="298"/>
            <ac:spMk id="2" creationId="{F6613912-6C8D-C12C-517D-59A79C4E15BD}"/>
          </ac:spMkLst>
        </pc:spChg>
        <pc:spChg chg="mod">
          <ac:chgData name="Lucy Robinson" userId="f160f9a4d586981b" providerId="LiveId" clId="{081C0E1C-9899-478A-9AED-BA01925E8884}" dt="2026-03-18T17:03:02.608" v="2012" actId="1076"/>
          <ac:spMkLst>
            <pc:docMk/>
            <pc:sldMk cId="2958528315" sldId="298"/>
            <ac:spMk id="3" creationId="{656560A1-2273-FE4F-EC80-8606034C4676}"/>
          </ac:spMkLst>
        </pc:spChg>
        <pc:picChg chg="add mod">
          <ac:chgData name="Lucy Robinson" userId="f160f9a4d586981b" providerId="LiveId" clId="{081C0E1C-9899-478A-9AED-BA01925E8884}" dt="2026-03-18T17:03:10.980" v="2013" actId="1076"/>
          <ac:picMkLst>
            <pc:docMk/>
            <pc:sldMk cId="2958528315" sldId="298"/>
            <ac:picMk id="6" creationId="{E2D7B9C7-69E0-76B2-1AE5-EAB13BBE7404}"/>
          </ac:picMkLst>
        </pc:picChg>
      </pc:sldChg>
      <pc:sldChg chg="addSp modSp add mod">
        <pc:chgData name="Lucy Robinson" userId="f160f9a4d586981b" providerId="LiveId" clId="{081C0E1C-9899-478A-9AED-BA01925E8884}" dt="2026-03-18T17:05:37.609" v="2072" actId="1076"/>
        <pc:sldMkLst>
          <pc:docMk/>
          <pc:sldMk cId="1556374419" sldId="299"/>
        </pc:sldMkLst>
        <pc:spChg chg="mod">
          <ac:chgData name="Lucy Robinson" userId="f160f9a4d586981b" providerId="LiveId" clId="{081C0E1C-9899-478A-9AED-BA01925E8884}" dt="2026-03-18T17:05:17.124" v="2063" actId="21"/>
          <ac:spMkLst>
            <pc:docMk/>
            <pc:sldMk cId="1556374419" sldId="299"/>
            <ac:spMk id="3" creationId="{1EC5C392-9DA7-41B7-5589-6F983B778C94}"/>
          </ac:spMkLst>
        </pc:spChg>
        <pc:spChg chg="add mod">
          <ac:chgData name="Lucy Robinson" userId="f160f9a4d586981b" providerId="LiveId" clId="{081C0E1C-9899-478A-9AED-BA01925E8884}" dt="2026-03-18T17:05:37.609" v="2072" actId="1076"/>
          <ac:spMkLst>
            <pc:docMk/>
            <pc:sldMk cId="1556374419" sldId="299"/>
            <ac:spMk id="7" creationId="{2A5213D0-7076-0271-DF11-2B48B9B6E0BA}"/>
          </ac:spMkLst>
        </pc:spChg>
      </pc:sldChg>
      <pc:sldChg chg="delSp modSp add mod">
        <pc:chgData name="Lucy Robinson" userId="f160f9a4d586981b" providerId="LiveId" clId="{081C0E1C-9899-478A-9AED-BA01925E8884}" dt="2026-03-18T17:06:49.060" v="2113"/>
        <pc:sldMkLst>
          <pc:docMk/>
          <pc:sldMk cId="3444149532" sldId="300"/>
        </pc:sldMkLst>
        <pc:spChg chg="mod">
          <ac:chgData name="Lucy Robinson" userId="f160f9a4d586981b" providerId="LiveId" clId="{081C0E1C-9899-478A-9AED-BA01925E8884}" dt="2026-03-18T17:06:45.816" v="2111" actId="313"/>
          <ac:spMkLst>
            <pc:docMk/>
            <pc:sldMk cId="3444149532" sldId="300"/>
            <ac:spMk id="3" creationId="{CF3CFDF8-2F43-AC4A-BC1D-603496C27F6F}"/>
          </ac:spMkLst>
        </pc:spChg>
        <pc:spChg chg="del mod">
          <ac:chgData name="Lucy Robinson" userId="f160f9a4d586981b" providerId="LiveId" clId="{081C0E1C-9899-478A-9AED-BA01925E8884}" dt="2026-03-18T17:06:49.060" v="2113"/>
          <ac:spMkLst>
            <pc:docMk/>
            <pc:sldMk cId="3444149532" sldId="300"/>
            <ac:spMk id="7" creationId="{5854F7FC-52BD-2039-157E-5853CB4D57D1}"/>
          </ac:spMkLst>
        </pc:spChg>
      </pc:sldChg>
      <pc:sldChg chg="delSp modSp add mod">
        <pc:chgData name="Lucy Robinson" userId="f160f9a4d586981b" providerId="LiveId" clId="{081C0E1C-9899-478A-9AED-BA01925E8884}" dt="2026-03-19T15:43:54.501" v="2282" actId="20577"/>
        <pc:sldMkLst>
          <pc:docMk/>
          <pc:sldMk cId="4132749976" sldId="301"/>
        </pc:sldMkLst>
        <pc:spChg chg="mod">
          <ac:chgData name="Lucy Robinson" userId="f160f9a4d586981b" providerId="LiveId" clId="{081C0E1C-9899-478A-9AED-BA01925E8884}" dt="2026-03-19T15:43:54.501" v="2282" actId="20577"/>
          <ac:spMkLst>
            <pc:docMk/>
            <pc:sldMk cId="4132749976" sldId="301"/>
            <ac:spMk id="3" creationId="{005A777A-26C5-AC66-6B82-E2BFD47FA834}"/>
          </ac:spMkLst>
        </pc:spChg>
        <pc:picChg chg="del">
          <ac:chgData name="Lucy Robinson" userId="f160f9a4d586981b" providerId="LiveId" clId="{081C0E1C-9899-478A-9AED-BA01925E8884}" dt="2026-03-18T17:08:11.995" v="2115" actId="478"/>
          <ac:picMkLst>
            <pc:docMk/>
            <pc:sldMk cId="4132749976" sldId="301"/>
            <ac:picMk id="6" creationId="{99192703-C39A-2CC9-DA05-F8BEA3DD8051}"/>
          </ac:picMkLst>
        </pc:picChg>
      </pc:sldChg>
      <pc:sldChg chg="modSp add mod">
        <pc:chgData name="Lucy Robinson" userId="f160f9a4d586981b" providerId="LiveId" clId="{081C0E1C-9899-478A-9AED-BA01925E8884}" dt="2026-03-19T15:45:26.463" v="2301" actId="20577"/>
        <pc:sldMkLst>
          <pc:docMk/>
          <pc:sldMk cId="2718287976" sldId="302"/>
        </pc:sldMkLst>
        <pc:spChg chg="mod">
          <ac:chgData name="Lucy Robinson" userId="f160f9a4d586981b" providerId="LiveId" clId="{081C0E1C-9899-478A-9AED-BA01925E8884}" dt="2026-03-19T15:45:26.463" v="2301" actId="20577"/>
          <ac:spMkLst>
            <pc:docMk/>
            <pc:sldMk cId="2718287976" sldId="302"/>
            <ac:spMk id="3" creationId="{A39B7C48-F08C-EC44-E9B0-1773AEE1FB0C}"/>
          </ac:spMkLst>
        </pc:spChg>
      </pc:sldChg>
      <pc:sldChg chg="modSp add mod ord">
        <pc:chgData name="Lucy Robinson" userId="f160f9a4d586981b" providerId="LiveId" clId="{081C0E1C-9899-478A-9AED-BA01925E8884}" dt="2026-03-18T17:12:49.684" v="2222" actId="207"/>
        <pc:sldMkLst>
          <pc:docMk/>
          <pc:sldMk cId="790969196" sldId="303"/>
        </pc:sldMkLst>
        <pc:spChg chg="mod">
          <ac:chgData name="Lucy Robinson" userId="f160f9a4d586981b" providerId="LiveId" clId="{081C0E1C-9899-478A-9AED-BA01925E8884}" dt="2026-03-18T17:12:49.684" v="2222" actId="207"/>
          <ac:spMkLst>
            <pc:docMk/>
            <pc:sldMk cId="790969196" sldId="303"/>
            <ac:spMk id="3" creationId="{DC96C953-FDFB-7E04-2949-D14F54DC7C66}"/>
          </ac:spMkLst>
        </pc:spChg>
      </pc:sldChg>
      <pc:sldChg chg="addSp delSp modSp add mod ord delAnim">
        <pc:chgData name="Lucy Robinson" userId="f160f9a4d586981b" providerId="LiveId" clId="{081C0E1C-9899-478A-9AED-BA01925E8884}" dt="2026-03-18T17:14:19.539" v="2230" actId="1076"/>
        <pc:sldMkLst>
          <pc:docMk/>
          <pc:sldMk cId="3035508705" sldId="304"/>
        </pc:sldMkLst>
        <pc:spChg chg="del">
          <ac:chgData name="Lucy Robinson" userId="f160f9a4d586981b" providerId="LiveId" clId="{081C0E1C-9899-478A-9AED-BA01925E8884}" dt="2026-03-18T17:14:04.350" v="2227" actId="478"/>
          <ac:spMkLst>
            <pc:docMk/>
            <pc:sldMk cId="3035508705" sldId="304"/>
            <ac:spMk id="2" creationId="{3225A75D-2E84-BA71-3DAF-CECAAF08A642}"/>
          </ac:spMkLst>
        </pc:spChg>
        <pc:spChg chg="add del mod">
          <ac:chgData name="Lucy Robinson" userId="f160f9a4d586981b" providerId="LiveId" clId="{081C0E1C-9899-478A-9AED-BA01925E8884}" dt="2026-03-18T17:14:07.925" v="2228" actId="478"/>
          <ac:spMkLst>
            <pc:docMk/>
            <pc:sldMk cId="3035508705" sldId="304"/>
            <ac:spMk id="4" creationId="{FF73746F-C65A-2399-84A5-4116CD2ACC3D}"/>
          </ac:spMkLst>
        </pc:spChg>
        <pc:grpChg chg="add mod">
          <ac:chgData name="Lucy Robinson" userId="f160f9a4d586981b" providerId="LiveId" clId="{081C0E1C-9899-478A-9AED-BA01925E8884}" dt="2026-03-18T17:14:19.539" v="2230" actId="1076"/>
          <ac:grpSpMkLst>
            <pc:docMk/>
            <pc:sldMk cId="3035508705" sldId="304"/>
            <ac:grpSpMk id="5" creationId="{11928662-3D21-6F12-EE17-62F50D26A050}"/>
          </ac:grpSpMkLst>
        </pc:grpChg>
        <pc:picChg chg="mod">
          <ac:chgData name="Lucy Robinson" userId="f160f9a4d586981b" providerId="LiveId" clId="{081C0E1C-9899-478A-9AED-BA01925E8884}" dt="2026-03-18T17:14:16.481" v="2229" actId="164"/>
          <ac:picMkLst>
            <pc:docMk/>
            <pc:sldMk cId="3035508705" sldId="304"/>
            <ac:picMk id="7" creationId="{2FF346FA-F5DE-287D-FA39-07F34F8B82CB}"/>
          </ac:picMkLst>
        </pc:picChg>
        <pc:picChg chg="mod">
          <ac:chgData name="Lucy Robinson" userId="f160f9a4d586981b" providerId="LiveId" clId="{081C0E1C-9899-478A-9AED-BA01925E8884}" dt="2026-03-18T17:14:16.481" v="2229" actId="164"/>
          <ac:picMkLst>
            <pc:docMk/>
            <pc:sldMk cId="3035508705" sldId="304"/>
            <ac:picMk id="9" creationId="{7BA5B136-649C-2AD2-5909-166F75131994}"/>
          </ac:picMkLst>
        </pc:picChg>
      </pc:sldChg>
      <pc:sldChg chg="modSp add mod">
        <pc:chgData name="Lucy Robinson" userId="f160f9a4d586981b" providerId="LiveId" clId="{081C0E1C-9899-478A-9AED-BA01925E8884}" dt="2026-03-19T15:44:14.553" v="2285" actId="20577"/>
        <pc:sldMkLst>
          <pc:docMk/>
          <pc:sldMk cId="2140025190" sldId="305"/>
        </pc:sldMkLst>
        <pc:spChg chg="mod">
          <ac:chgData name="Lucy Robinson" userId="f160f9a4d586981b" providerId="LiveId" clId="{081C0E1C-9899-478A-9AED-BA01925E8884}" dt="2026-03-19T15:44:14.553" v="2285" actId="20577"/>
          <ac:spMkLst>
            <pc:docMk/>
            <pc:sldMk cId="2140025190" sldId="305"/>
            <ac:spMk id="3" creationId="{44FFB320-3A62-1345-A76E-B0D1611249CB}"/>
          </ac:spMkLst>
        </pc:spChg>
      </pc:sldChg>
      <pc:sldChg chg="modSp add mod">
        <pc:chgData name="Lucy Robinson" userId="f160f9a4d586981b" providerId="LiveId" clId="{081C0E1C-9899-478A-9AED-BA01925E8884}" dt="2026-03-19T15:44:08.248" v="2284" actId="20577"/>
        <pc:sldMkLst>
          <pc:docMk/>
          <pc:sldMk cId="1748545525" sldId="306"/>
        </pc:sldMkLst>
        <pc:spChg chg="mod">
          <ac:chgData name="Lucy Robinson" userId="f160f9a4d586981b" providerId="LiveId" clId="{081C0E1C-9899-478A-9AED-BA01925E8884}" dt="2026-03-19T15:44:08.248" v="2284" actId="20577"/>
          <ac:spMkLst>
            <pc:docMk/>
            <pc:sldMk cId="1748545525" sldId="306"/>
            <ac:spMk id="3" creationId="{476CABB2-FF08-379E-C7F3-61ADE8DB45BA}"/>
          </ac:spMkLst>
        </pc:spChg>
      </pc:sldChg>
      <pc:sldChg chg="modSp add mod">
        <pc:chgData name="Lucy Robinson" userId="f160f9a4d586981b" providerId="LiveId" clId="{081C0E1C-9899-478A-9AED-BA01925E8884}" dt="2026-03-19T15:45:23.178" v="2300" actId="20577"/>
        <pc:sldMkLst>
          <pc:docMk/>
          <pc:sldMk cId="524212295" sldId="307"/>
        </pc:sldMkLst>
        <pc:spChg chg="mod">
          <ac:chgData name="Lucy Robinson" userId="f160f9a4d586981b" providerId="LiveId" clId="{081C0E1C-9899-478A-9AED-BA01925E8884}" dt="2026-03-19T15:45:23.178" v="2300" actId="20577"/>
          <ac:spMkLst>
            <pc:docMk/>
            <pc:sldMk cId="524212295" sldId="307"/>
            <ac:spMk id="3" creationId="{0A68973F-D61C-D650-AC6B-A029A0E7FEEB}"/>
          </ac:spMkLst>
        </pc:spChg>
      </pc:sldChg>
      <pc:sldChg chg="add">
        <pc:chgData name="Lucy Robinson" userId="f160f9a4d586981b" providerId="LiveId" clId="{081C0E1C-9899-478A-9AED-BA01925E8884}" dt="2026-03-19T15:45:17.591" v="2299" actId="2890"/>
        <pc:sldMkLst>
          <pc:docMk/>
          <pc:sldMk cId="1167213384" sldId="308"/>
        </pc:sldMkLst>
      </pc:sldChg>
      <pc:sldMasterChg chg="setBg modSldLayout">
        <pc:chgData name="Lucy Robinson" userId="f160f9a4d586981b" providerId="LiveId" clId="{081C0E1C-9899-478A-9AED-BA01925E8884}" dt="2026-03-18T14:44:05.282" v="80"/>
        <pc:sldMasterMkLst>
          <pc:docMk/>
          <pc:sldMasterMk cId="3621708325" sldId="2147483673"/>
        </pc:sldMasterMkLst>
        <pc:sldLayoutChg chg="setBg">
          <pc:chgData name="Lucy Robinson" userId="f160f9a4d586981b" providerId="LiveId" clId="{081C0E1C-9899-478A-9AED-BA01925E8884}" dt="2026-03-18T14:44:05.282" v="80"/>
          <pc:sldLayoutMkLst>
            <pc:docMk/>
            <pc:sldMasterMk cId="3621708325" sldId="2147483673"/>
            <pc:sldLayoutMk cId="2266695008" sldId="2147483662"/>
          </pc:sldLayoutMkLst>
        </pc:sldLayoutChg>
        <pc:sldLayoutChg chg="setBg">
          <pc:chgData name="Lucy Robinson" userId="f160f9a4d586981b" providerId="LiveId" clId="{081C0E1C-9899-478A-9AED-BA01925E8884}" dt="2026-03-18T14:44:05.282" v="80"/>
          <pc:sldLayoutMkLst>
            <pc:docMk/>
            <pc:sldMasterMk cId="3621708325" sldId="2147483673"/>
            <pc:sldLayoutMk cId="2589699918" sldId="2147483663"/>
          </pc:sldLayoutMkLst>
        </pc:sldLayoutChg>
        <pc:sldLayoutChg chg="setBg">
          <pc:chgData name="Lucy Robinson" userId="f160f9a4d586981b" providerId="LiveId" clId="{081C0E1C-9899-478A-9AED-BA01925E8884}" dt="2026-03-18T14:44:05.282" v="80"/>
          <pc:sldLayoutMkLst>
            <pc:docMk/>
            <pc:sldMasterMk cId="3621708325" sldId="2147483673"/>
            <pc:sldLayoutMk cId="327001147" sldId="2147483664"/>
          </pc:sldLayoutMkLst>
        </pc:sldLayoutChg>
        <pc:sldLayoutChg chg="setBg">
          <pc:chgData name="Lucy Robinson" userId="f160f9a4d586981b" providerId="LiveId" clId="{081C0E1C-9899-478A-9AED-BA01925E8884}" dt="2026-03-18T14:44:05.282" v="80"/>
          <pc:sldLayoutMkLst>
            <pc:docMk/>
            <pc:sldMasterMk cId="3621708325" sldId="2147483673"/>
            <pc:sldLayoutMk cId="3610709979" sldId="2147483665"/>
          </pc:sldLayoutMkLst>
        </pc:sldLayoutChg>
        <pc:sldLayoutChg chg="setBg">
          <pc:chgData name="Lucy Robinson" userId="f160f9a4d586981b" providerId="LiveId" clId="{081C0E1C-9899-478A-9AED-BA01925E8884}" dt="2026-03-18T14:44:05.282" v="80"/>
          <pc:sldLayoutMkLst>
            <pc:docMk/>
            <pc:sldMasterMk cId="3621708325" sldId="2147483673"/>
            <pc:sldLayoutMk cId="316358946" sldId="2147483666"/>
          </pc:sldLayoutMkLst>
        </pc:sldLayoutChg>
        <pc:sldLayoutChg chg="setBg">
          <pc:chgData name="Lucy Robinson" userId="f160f9a4d586981b" providerId="LiveId" clId="{081C0E1C-9899-478A-9AED-BA01925E8884}" dt="2026-03-18T14:44:05.282" v="80"/>
          <pc:sldLayoutMkLst>
            <pc:docMk/>
            <pc:sldMasterMk cId="3621708325" sldId="2147483673"/>
            <pc:sldLayoutMk cId="3176910601" sldId="2147483667"/>
          </pc:sldLayoutMkLst>
        </pc:sldLayoutChg>
        <pc:sldLayoutChg chg="setBg">
          <pc:chgData name="Lucy Robinson" userId="f160f9a4d586981b" providerId="LiveId" clId="{081C0E1C-9899-478A-9AED-BA01925E8884}" dt="2026-03-18T14:44:05.282" v="80"/>
          <pc:sldLayoutMkLst>
            <pc:docMk/>
            <pc:sldMasterMk cId="3621708325" sldId="2147483673"/>
            <pc:sldLayoutMk cId="736246359" sldId="2147483668"/>
          </pc:sldLayoutMkLst>
        </pc:sldLayoutChg>
        <pc:sldLayoutChg chg="setBg">
          <pc:chgData name="Lucy Robinson" userId="f160f9a4d586981b" providerId="LiveId" clId="{081C0E1C-9899-478A-9AED-BA01925E8884}" dt="2026-03-18T14:44:05.282" v="80"/>
          <pc:sldLayoutMkLst>
            <pc:docMk/>
            <pc:sldMasterMk cId="3621708325" sldId="2147483673"/>
            <pc:sldLayoutMk cId="1370615336" sldId="2147483669"/>
          </pc:sldLayoutMkLst>
        </pc:sldLayoutChg>
        <pc:sldLayoutChg chg="setBg">
          <pc:chgData name="Lucy Robinson" userId="f160f9a4d586981b" providerId="LiveId" clId="{081C0E1C-9899-478A-9AED-BA01925E8884}" dt="2026-03-18T14:44:05.282" v="80"/>
          <pc:sldLayoutMkLst>
            <pc:docMk/>
            <pc:sldMasterMk cId="3621708325" sldId="2147483673"/>
            <pc:sldLayoutMk cId="3861749637" sldId="2147483670"/>
          </pc:sldLayoutMkLst>
        </pc:sldLayoutChg>
        <pc:sldLayoutChg chg="setBg">
          <pc:chgData name="Lucy Robinson" userId="f160f9a4d586981b" providerId="LiveId" clId="{081C0E1C-9899-478A-9AED-BA01925E8884}" dt="2026-03-18T14:44:05.282" v="80"/>
          <pc:sldLayoutMkLst>
            <pc:docMk/>
            <pc:sldMasterMk cId="3621708325" sldId="2147483673"/>
            <pc:sldLayoutMk cId="2406890395" sldId="2147483671"/>
          </pc:sldLayoutMkLst>
        </pc:sldLayoutChg>
        <pc:sldLayoutChg chg="setBg">
          <pc:chgData name="Lucy Robinson" userId="f160f9a4d586981b" providerId="LiveId" clId="{081C0E1C-9899-478A-9AED-BA01925E8884}" dt="2026-03-18T14:44:05.282" v="80"/>
          <pc:sldLayoutMkLst>
            <pc:docMk/>
            <pc:sldMasterMk cId="3621708325" sldId="2147483673"/>
            <pc:sldLayoutMk cId="1594118210" sldId="214748367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DDF33-D421-4405-8AED-3FE7171C7AF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0E259925-947E-4DD4-93DB-C98EBE2DD60E}">
      <dgm:prSet custT="1"/>
      <dgm:spPr/>
      <dgm:t>
        <a:bodyPr/>
        <a:lstStyle/>
        <a:p>
          <a:pPr>
            <a:lnSpc>
              <a:spcPct val="100000"/>
            </a:lnSpc>
            <a:defRPr b="1"/>
          </a:pPr>
          <a:r>
            <a:rPr lang="en-US" sz="2800" dirty="0"/>
            <a:t>starter</a:t>
          </a:r>
          <a:endParaRPr lang="en-US" sz="1800" dirty="0"/>
        </a:p>
      </dgm:t>
    </dgm:pt>
    <dgm:pt modelId="{343F1673-7E56-4BD8-9DE9-A58BD2165B65}" type="parTrans" cxnId="{2972ED4C-1C4C-40F9-B46D-FB5EC0C8C350}">
      <dgm:prSet/>
      <dgm:spPr/>
      <dgm:t>
        <a:bodyPr/>
        <a:lstStyle/>
        <a:p>
          <a:endParaRPr lang="en-US"/>
        </a:p>
      </dgm:t>
    </dgm:pt>
    <dgm:pt modelId="{D433B133-F39C-4303-8AC0-0C3F89DA226D}" type="sibTrans" cxnId="{2972ED4C-1C4C-40F9-B46D-FB5EC0C8C350}">
      <dgm:prSet/>
      <dgm:spPr/>
      <dgm:t>
        <a:bodyPr/>
        <a:lstStyle/>
        <a:p>
          <a:pPr>
            <a:lnSpc>
              <a:spcPct val="100000"/>
            </a:lnSpc>
            <a:defRPr b="1"/>
          </a:pPr>
          <a:endParaRPr lang="en-US"/>
        </a:p>
      </dgm:t>
    </dgm:pt>
    <dgm:pt modelId="{5B62C733-70D6-407A-9447-20A3D9655224}">
      <dgm:prSet custT="1"/>
      <dgm:spPr/>
      <dgm:t>
        <a:bodyPr/>
        <a:lstStyle/>
        <a:p>
          <a:pPr>
            <a:lnSpc>
              <a:spcPct val="100000"/>
            </a:lnSpc>
          </a:pPr>
          <a:br>
            <a:rPr lang="en-US" sz="2000" dirty="0"/>
          </a:br>
          <a:r>
            <a:rPr lang="en-US" sz="2000" dirty="0"/>
            <a:t>Jesus in the Wilderness</a:t>
          </a:r>
        </a:p>
      </dgm:t>
    </dgm:pt>
    <dgm:pt modelId="{9E70385D-DA5F-41C9-ADD9-352AE41927B4}" type="parTrans" cxnId="{564BD239-3A98-4D19-8913-A17595FD15AD}">
      <dgm:prSet/>
      <dgm:spPr/>
      <dgm:t>
        <a:bodyPr/>
        <a:lstStyle/>
        <a:p>
          <a:endParaRPr lang="en-US"/>
        </a:p>
      </dgm:t>
    </dgm:pt>
    <dgm:pt modelId="{BE6DA023-1270-4C47-9EE8-50BCD7EE29A0}" type="sibTrans" cxnId="{564BD239-3A98-4D19-8913-A17595FD15AD}">
      <dgm:prSet/>
      <dgm:spPr/>
      <dgm:t>
        <a:bodyPr/>
        <a:lstStyle/>
        <a:p>
          <a:endParaRPr lang="en-US"/>
        </a:p>
      </dgm:t>
    </dgm:pt>
    <dgm:pt modelId="{BEE11824-973F-490D-84A1-D1844676088E}">
      <dgm:prSet custT="1"/>
      <dgm:spPr/>
      <dgm:t>
        <a:bodyPr/>
        <a:lstStyle/>
        <a:p>
          <a:pPr>
            <a:lnSpc>
              <a:spcPct val="100000"/>
            </a:lnSpc>
            <a:defRPr b="1"/>
          </a:pPr>
          <a:r>
            <a:rPr lang="en-US" sz="2800" dirty="0"/>
            <a:t>main</a:t>
          </a:r>
          <a:endParaRPr lang="en-US" sz="1800" dirty="0"/>
        </a:p>
      </dgm:t>
    </dgm:pt>
    <dgm:pt modelId="{37851751-3BA6-4D2A-9FDA-D55212C53339}" type="parTrans" cxnId="{2FC74229-5ABE-4498-B8C5-DA80CE5CF653}">
      <dgm:prSet/>
      <dgm:spPr/>
      <dgm:t>
        <a:bodyPr/>
        <a:lstStyle/>
        <a:p>
          <a:endParaRPr lang="en-US"/>
        </a:p>
      </dgm:t>
    </dgm:pt>
    <dgm:pt modelId="{327723BD-7C84-40AD-94D9-92AAFFE9A13C}" type="sibTrans" cxnId="{2FC74229-5ABE-4498-B8C5-DA80CE5CF653}">
      <dgm:prSet/>
      <dgm:spPr/>
      <dgm:t>
        <a:bodyPr/>
        <a:lstStyle/>
        <a:p>
          <a:pPr>
            <a:lnSpc>
              <a:spcPct val="100000"/>
            </a:lnSpc>
            <a:defRPr b="1"/>
          </a:pPr>
          <a:endParaRPr lang="en-US"/>
        </a:p>
      </dgm:t>
    </dgm:pt>
    <dgm:pt modelId="{B40B47A2-A18F-4777-BAB6-65EF4193AA45}">
      <dgm:prSet custT="1"/>
      <dgm:spPr/>
      <dgm:t>
        <a:bodyPr/>
        <a:lstStyle/>
        <a:p>
          <a:pPr>
            <a:lnSpc>
              <a:spcPct val="100000"/>
            </a:lnSpc>
          </a:pPr>
          <a:br>
            <a:rPr lang="en-US" sz="2000" dirty="0"/>
          </a:br>
          <a:r>
            <a:rPr lang="en-US" sz="2000" dirty="0"/>
            <a:t>Consuming the Bible</a:t>
          </a:r>
        </a:p>
      </dgm:t>
    </dgm:pt>
    <dgm:pt modelId="{29530724-41EF-44E1-AF83-F5FCED48402D}" type="parTrans" cxnId="{F19E45FF-1899-4905-A67E-8031688EC3B9}">
      <dgm:prSet/>
      <dgm:spPr/>
      <dgm:t>
        <a:bodyPr/>
        <a:lstStyle/>
        <a:p>
          <a:endParaRPr lang="en-US"/>
        </a:p>
      </dgm:t>
    </dgm:pt>
    <dgm:pt modelId="{2E7A2054-661B-408D-A93D-CDEFD937E1E1}" type="sibTrans" cxnId="{F19E45FF-1899-4905-A67E-8031688EC3B9}">
      <dgm:prSet/>
      <dgm:spPr/>
      <dgm:t>
        <a:bodyPr/>
        <a:lstStyle/>
        <a:p>
          <a:endParaRPr lang="en-US"/>
        </a:p>
      </dgm:t>
    </dgm:pt>
    <dgm:pt modelId="{8EC544A5-FBD9-4677-8A4F-59A37E822AF2}">
      <dgm:prSet custT="1"/>
      <dgm:spPr/>
      <dgm:t>
        <a:bodyPr/>
        <a:lstStyle/>
        <a:p>
          <a:pPr>
            <a:lnSpc>
              <a:spcPct val="100000"/>
            </a:lnSpc>
            <a:defRPr b="1"/>
          </a:pPr>
          <a:r>
            <a:rPr lang="en-US" sz="2800" dirty="0"/>
            <a:t>dessert</a:t>
          </a:r>
          <a:endParaRPr lang="en-US" sz="1800" dirty="0"/>
        </a:p>
      </dgm:t>
    </dgm:pt>
    <dgm:pt modelId="{F53A7238-6A4A-4584-A272-145E9A08B4EA}" type="parTrans" cxnId="{A0B3CDAB-0BE3-490F-9C13-E31E5BFD4F20}">
      <dgm:prSet/>
      <dgm:spPr/>
      <dgm:t>
        <a:bodyPr/>
        <a:lstStyle/>
        <a:p>
          <a:endParaRPr lang="en-US"/>
        </a:p>
      </dgm:t>
    </dgm:pt>
    <dgm:pt modelId="{9B1D0822-6AC1-41F9-8EFF-3636ED7FADC4}" type="sibTrans" cxnId="{A0B3CDAB-0BE3-490F-9C13-E31E5BFD4F20}">
      <dgm:prSet/>
      <dgm:spPr/>
      <dgm:t>
        <a:bodyPr/>
        <a:lstStyle/>
        <a:p>
          <a:endParaRPr lang="en-US"/>
        </a:p>
      </dgm:t>
    </dgm:pt>
    <dgm:pt modelId="{811B7D32-41B8-48B2-BF4D-3D5AA2139AE8}">
      <dgm:prSet custT="1"/>
      <dgm:spPr/>
      <dgm:t>
        <a:bodyPr/>
        <a:lstStyle/>
        <a:p>
          <a:pPr>
            <a:lnSpc>
              <a:spcPct val="100000"/>
            </a:lnSpc>
          </a:pPr>
          <a:br>
            <a:rPr lang="en-US" sz="2000" dirty="0"/>
          </a:br>
          <a:r>
            <a:rPr lang="en-US" sz="2000" dirty="0"/>
            <a:t>Where next?</a:t>
          </a:r>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dgm:t>
    </dgm:pt>
    <dgm:pt modelId="{6E4E6227-DD25-4E4D-9814-1BE772E23A31}" type="parTrans" cxnId="{20B7553B-7F12-43FA-B578-A204EDF9E90C}">
      <dgm:prSet/>
      <dgm:spPr/>
      <dgm:t>
        <a:bodyPr/>
        <a:lstStyle/>
        <a:p>
          <a:endParaRPr lang="en-US"/>
        </a:p>
      </dgm:t>
    </dgm:pt>
    <dgm:pt modelId="{6CF65072-7867-4BF2-BC10-5455DD912F1D}" type="sibTrans" cxnId="{20B7553B-7F12-43FA-B578-A204EDF9E90C}">
      <dgm:prSet/>
      <dgm:spPr/>
      <dgm:t>
        <a:bodyPr/>
        <a:lstStyle/>
        <a:p>
          <a:endParaRPr lang="en-US"/>
        </a:p>
      </dgm:t>
    </dgm:pt>
    <dgm:pt modelId="{36455582-D339-495D-8D8E-F6D603ADE4EA}" type="pres">
      <dgm:prSet presAssocID="{E8DDDF33-D421-4405-8AED-3FE7171C7AF4}" presName="Name0" presStyleCnt="0">
        <dgm:presLayoutVars>
          <dgm:dir/>
          <dgm:resizeHandles val="exact"/>
        </dgm:presLayoutVars>
      </dgm:prSet>
      <dgm:spPr/>
    </dgm:pt>
    <dgm:pt modelId="{BEFCED37-78BC-40E3-9EB6-1246886990CD}" type="pres">
      <dgm:prSet presAssocID="{0E259925-947E-4DD4-93DB-C98EBE2DD60E}" presName="compNode" presStyleCnt="0"/>
      <dgm:spPr/>
    </dgm:pt>
    <dgm:pt modelId="{243B6CBE-F219-4C65-9E8C-543E74A0EB75}" type="pres">
      <dgm:prSet presAssocID="{0E259925-947E-4DD4-93DB-C98EBE2DD60E}" presName="pictRect" presStyleLbl="revTx" presStyleIdx="0" presStyleCnt="6">
        <dgm:presLayoutVars>
          <dgm:chMax val="0"/>
          <dgm:bulletEnabled/>
        </dgm:presLayoutVars>
      </dgm:prSet>
      <dgm:spPr/>
    </dgm:pt>
    <dgm:pt modelId="{11F9151D-D751-498A-9C6D-CD92279665D1}" type="pres">
      <dgm:prSet presAssocID="{0E259925-947E-4DD4-93DB-C98EBE2DD60E}" presName="textRect" presStyleLbl="revTx" presStyleIdx="1" presStyleCnt="6">
        <dgm:presLayoutVars>
          <dgm:bulletEnabled/>
        </dgm:presLayoutVars>
      </dgm:prSet>
      <dgm:spPr/>
    </dgm:pt>
    <dgm:pt modelId="{56191858-A361-4B68-8E96-FA599018C9E1}" type="pres">
      <dgm:prSet presAssocID="{D433B133-F39C-4303-8AC0-0C3F89DA226D}" presName="sibTrans" presStyleLbl="sibTrans2D1" presStyleIdx="0" presStyleCnt="0"/>
      <dgm:spPr/>
    </dgm:pt>
    <dgm:pt modelId="{8D3D8E02-9961-4099-9F8B-CB9A0364C1C9}" type="pres">
      <dgm:prSet presAssocID="{BEE11824-973F-490D-84A1-D1844676088E}" presName="compNode" presStyleCnt="0"/>
      <dgm:spPr/>
    </dgm:pt>
    <dgm:pt modelId="{4E6E662E-DDA6-4E7F-80ED-80E082A73712}" type="pres">
      <dgm:prSet presAssocID="{BEE11824-973F-490D-84A1-D1844676088E}" presName="pictRect" presStyleLbl="revTx" presStyleIdx="2" presStyleCnt="6">
        <dgm:presLayoutVars>
          <dgm:chMax val="0"/>
          <dgm:bulletEnabled/>
        </dgm:presLayoutVars>
      </dgm:prSet>
      <dgm:spPr/>
    </dgm:pt>
    <dgm:pt modelId="{ADB897CD-A09F-4C6A-9F0D-44B208652B6A}" type="pres">
      <dgm:prSet presAssocID="{BEE11824-973F-490D-84A1-D1844676088E}" presName="textRect" presStyleLbl="revTx" presStyleIdx="3" presStyleCnt="6">
        <dgm:presLayoutVars>
          <dgm:bulletEnabled/>
        </dgm:presLayoutVars>
      </dgm:prSet>
      <dgm:spPr/>
    </dgm:pt>
    <dgm:pt modelId="{54D96841-2F6A-440B-8BDD-E9F4223B0483}" type="pres">
      <dgm:prSet presAssocID="{327723BD-7C84-40AD-94D9-92AAFFE9A13C}" presName="sibTrans" presStyleLbl="sibTrans2D1" presStyleIdx="0" presStyleCnt="0"/>
      <dgm:spPr/>
    </dgm:pt>
    <dgm:pt modelId="{0F936354-E7D4-4D7E-81DE-139613A8A475}" type="pres">
      <dgm:prSet presAssocID="{8EC544A5-FBD9-4677-8A4F-59A37E822AF2}" presName="compNode" presStyleCnt="0"/>
      <dgm:spPr/>
    </dgm:pt>
    <dgm:pt modelId="{536D15C2-FB0C-4242-8B0E-6895E2F903AE}" type="pres">
      <dgm:prSet presAssocID="{8EC544A5-FBD9-4677-8A4F-59A37E822AF2}" presName="pictRect" presStyleLbl="revTx" presStyleIdx="4" presStyleCnt="6">
        <dgm:presLayoutVars>
          <dgm:chMax val="0"/>
          <dgm:bulletEnabled/>
        </dgm:presLayoutVars>
      </dgm:prSet>
      <dgm:spPr/>
    </dgm:pt>
    <dgm:pt modelId="{A3A410CC-4888-4369-8ACA-86EFFE3C2C69}" type="pres">
      <dgm:prSet presAssocID="{8EC544A5-FBD9-4677-8A4F-59A37E822AF2}" presName="textRect" presStyleLbl="revTx" presStyleIdx="5" presStyleCnt="6">
        <dgm:presLayoutVars>
          <dgm:bulletEnabled/>
        </dgm:presLayoutVars>
      </dgm:prSet>
      <dgm:spPr/>
    </dgm:pt>
  </dgm:ptLst>
  <dgm:cxnLst>
    <dgm:cxn modelId="{4CF78902-BF47-4905-9701-A41AAA8B38A9}" type="presOf" srcId="{8EC544A5-FBD9-4677-8A4F-59A37E822AF2}" destId="{536D15C2-FB0C-4242-8B0E-6895E2F903AE}" srcOrd="0" destOrd="0" presId="urn:microsoft.com/office/officeart/2024/3/layout/hArchList1"/>
    <dgm:cxn modelId="{2FC74229-5ABE-4498-B8C5-DA80CE5CF653}" srcId="{E8DDDF33-D421-4405-8AED-3FE7171C7AF4}" destId="{BEE11824-973F-490D-84A1-D1844676088E}" srcOrd="1" destOrd="0" parTransId="{37851751-3BA6-4D2A-9FDA-D55212C53339}" sibTransId="{327723BD-7C84-40AD-94D9-92AAFFE9A13C}"/>
    <dgm:cxn modelId="{564BD239-3A98-4D19-8913-A17595FD15AD}" srcId="{0E259925-947E-4DD4-93DB-C98EBE2DD60E}" destId="{5B62C733-70D6-407A-9447-20A3D9655224}" srcOrd="0" destOrd="0" parTransId="{9E70385D-DA5F-41C9-ADD9-352AE41927B4}" sibTransId="{BE6DA023-1270-4C47-9EE8-50BCD7EE29A0}"/>
    <dgm:cxn modelId="{07B2473A-76BA-4867-A32E-9C7FC29F1D8A}" type="presOf" srcId="{0E259925-947E-4DD4-93DB-C98EBE2DD60E}" destId="{243B6CBE-F219-4C65-9E8C-543E74A0EB75}" srcOrd="0" destOrd="0" presId="urn:microsoft.com/office/officeart/2024/3/layout/hArchList1"/>
    <dgm:cxn modelId="{20B7553B-7F12-43FA-B578-A204EDF9E90C}" srcId="{8EC544A5-FBD9-4677-8A4F-59A37E822AF2}" destId="{811B7D32-41B8-48B2-BF4D-3D5AA2139AE8}" srcOrd="0" destOrd="0" parTransId="{6E4E6227-DD25-4E4D-9814-1BE772E23A31}" sibTransId="{6CF65072-7867-4BF2-BC10-5455DD912F1D}"/>
    <dgm:cxn modelId="{DFF41B46-9BE3-4FCE-8A44-3CCD6C8D79C4}" type="presOf" srcId="{E8DDDF33-D421-4405-8AED-3FE7171C7AF4}" destId="{36455582-D339-495D-8D8E-F6D603ADE4EA}" srcOrd="0" destOrd="0" presId="urn:microsoft.com/office/officeart/2024/3/layout/hArchList1"/>
    <dgm:cxn modelId="{2972ED4C-1C4C-40F9-B46D-FB5EC0C8C350}" srcId="{E8DDDF33-D421-4405-8AED-3FE7171C7AF4}" destId="{0E259925-947E-4DD4-93DB-C98EBE2DD60E}" srcOrd="0" destOrd="0" parTransId="{343F1673-7E56-4BD8-9DE9-A58BD2165B65}" sibTransId="{D433B133-F39C-4303-8AC0-0C3F89DA226D}"/>
    <dgm:cxn modelId="{2768CD7A-717F-460E-BCCE-7B20FF429303}" type="presOf" srcId="{5B62C733-70D6-407A-9447-20A3D9655224}" destId="{11F9151D-D751-498A-9C6D-CD92279665D1}" srcOrd="0" destOrd="0" presId="urn:microsoft.com/office/officeart/2024/3/layout/hArchList1"/>
    <dgm:cxn modelId="{C056CE7C-FD93-400B-8302-521821122F90}" type="presOf" srcId="{D433B133-F39C-4303-8AC0-0C3F89DA226D}" destId="{56191858-A361-4B68-8E96-FA599018C9E1}" srcOrd="0" destOrd="0" presId="urn:microsoft.com/office/officeart/2024/3/layout/hArchList1"/>
    <dgm:cxn modelId="{A0B3CDAB-0BE3-490F-9C13-E31E5BFD4F20}" srcId="{E8DDDF33-D421-4405-8AED-3FE7171C7AF4}" destId="{8EC544A5-FBD9-4677-8A4F-59A37E822AF2}" srcOrd="2" destOrd="0" parTransId="{F53A7238-6A4A-4584-A272-145E9A08B4EA}" sibTransId="{9B1D0822-6AC1-41F9-8EFF-3636ED7FADC4}"/>
    <dgm:cxn modelId="{9D3102B3-2C0D-4E43-A8B6-B36682DCFE1F}" type="presOf" srcId="{BEE11824-973F-490D-84A1-D1844676088E}" destId="{4E6E662E-DDA6-4E7F-80ED-80E082A73712}" srcOrd="0" destOrd="0" presId="urn:microsoft.com/office/officeart/2024/3/layout/hArchList1"/>
    <dgm:cxn modelId="{776DBED3-4A53-4EE0-A723-5538E619247E}" type="presOf" srcId="{327723BD-7C84-40AD-94D9-92AAFFE9A13C}" destId="{54D96841-2F6A-440B-8BDD-E9F4223B0483}" srcOrd="0" destOrd="0" presId="urn:microsoft.com/office/officeart/2024/3/layout/hArchList1"/>
    <dgm:cxn modelId="{9BDBF1D3-40B8-4C3F-AE15-7216F5C991E4}" type="presOf" srcId="{811B7D32-41B8-48B2-BF4D-3D5AA2139AE8}" destId="{A3A410CC-4888-4369-8ACA-86EFFE3C2C69}" srcOrd="0" destOrd="0" presId="urn:microsoft.com/office/officeart/2024/3/layout/hArchList1"/>
    <dgm:cxn modelId="{6ECD30ED-6746-4B17-A9CC-56EF1673137B}" type="presOf" srcId="{B40B47A2-A18F-4777-BAB6-65EF4193AA45}" destId="{ADB897CD-A09F-4C6A-9F0D-44B208652B6A}" srcOrd="0" destOrd="0" presId="urn:microsoft.com/office/officeart/2024/3/layout/hArchList1"/>
    <dgm:cxn modelId="{F19E45FF-1899-4905-A67E-8031688EC3B9}" srcId="{BEE11824-973F-490D-84A1-D1844676088E}" destId="{B40B47A2-A18F-4777-BAB6-65EF4193AA45}" srcOrd="0" destOrd="0" parTransId="{29530724-41EF-44E1-AF83-F5FCED48402D}" sibTransId="{2E7A2054-661B-408D-A93D-CDEFD937E1E1}"/>
    <dgm:cxn modelId="{3817BF66-12BB-4272-9431-4DF08EE89860}" type="presParOf" srcId="{36455582-D339-495D-8D8E-F6D603ADE4EA}" destId="{BEFCED37-78BC-40E3-9EB6-1246886990CD}" srcOrd="0" destOrd="0" presId="urn:microsoft.com/office/officeart/2024/3/layout/hArchList1"/>
    <dgm:cxn modelId="{307855C3-465A-427E-A1AB-27F6F9E6372C}" type="presParOf" srcId="{BEFCED37-78BC-40E3-9EB6-1246886990CD}" destId="{243B6CBE-F219-4C65-9E8C-543E74A0EB75}" srcOrd="0" destOrd="0" presId="urn:microsoft.com/office/officeart/2024/3/layout/hArchList1"/>
    <dgm:cxn modelId="{496E9527-5972-4D14-8FE3-538CFB0C4369}" type="presParOf" srcId="{BEFCED37-78BC-40E3-9EB6-1246886990CD}" destId="{11F9151D-D751-498A-9C6D-CD92279665D1}" srcOrd="1" destOrd="0" presId="urn:microsoft.com/office/officeart/2024/3/layout/hArchList1"/>
    <dgm:cxn modelId="{344CA743-B7B0-4FF6-A888-190FD3FB3D23}" type="presParOf" srcId="{36455582-D339-495D-8D8E-F6D603ADE4EA}" destId="{56191858-A361-4B68-8E96-FA599018C9E1}" srcOrd="1" destOrd="0" presId="urn:microsoft.com/office/officeart/2024/3/layout/hArchList1"/>
    <dgm:cxn modelId="{6C15FBD2-6DC8-4761-A0D4-6124B2E69213}" type="presParOf" srcId="{36455582-D339-495D-8D8E-F6D603ADE4EA}" destId="{8D3D8E02-9961-4099-9F8B-CB9A0364C1C9}" srcOrd="2" destOrd="0" presId="urn:microsoft.com/office/officeart/2024/3/layout/hArchList1"/>
    <dgm:cxn modelId="{001504F7-7247-41BB-BCC3-0821BA240EB5}" type="presParOf" srcId="{8D3D8E02-9961-4099-9F8B-CB9A0364C1C9}" destId="{4E6E662E-DDA6-4E7F-80ED-80E082A73712}" srcOrd="0" destOrd="0" presId="urn:microsoft.com/office/officeart/2024/3/layout/hArchList1"/>
    <dgm:cxn modelId="{439C6ADC-2E1F-4C5F-8DC0-E7D45CDAD2CF}" type="presParOf" srcId="{8D3D8E02-9961-4099-9F8B-CB9A0364C1C9}" destId="{ADB897CD-A09F-4C6A-9F0D-44B208652B6A}" srcOrd="1" destOrd="0" presId="urn:microsoft.com/office/officeart/2024/3/layout/hArchList1"/>
    <dgm:cxn modelId="{AEB794A9-7ECD-44DA-A763-1F83A19A6F5D}" type="presParOf" srcId="{36455582-D339-495D-8D8E-F6D603ADE4EA}" destId="{54D96841-2F6A-440B-8BDD-E9F4223B0483}" srcOrd="3" destOrd="0" presId="urn:microsoft.com/office/officeart/2024/3/layout/hArchList1"/>
    <dgm:cxn modelId="{3BB5D472-C448-4E33-BF4F-FAF58FE0DE84}" type="presParOf" srcId="{36455582-D339-495D-8D8E-F6D603ADE4EA}" destId="{0F936354-E7D4-4D7E-81DE-139613A8A475}" srcOrd="4" destOrd="0" presId="urn:microsoft.com/office/officeart/2024/3/layout/hArchList1"/>
    <dgm:cxn modelId="{14252EB7-0424-40CD-9725-133EC3BF9E99}" type="presParOf" srcId="{0F936354-E7D4-4D7E-81DE-139613A8A475}" destId="{536D15C2-FB0C-4242-8B0E-6895E2F903AE}" srcOrd="0" destOrd="0" presId="urn:microsoft.com/office/officeart/2024/3/layout/hArchList1"/>
    <dgm:cxn modelId="{261430AB-EE2B-41A2-8F1C-38CFE2998982}" type="presParOf" srcId="{0F936354-E7D4-4D7E-81DE-139613A8A475}" destId="{A3A410CC-4888-4369-8ACA-86EFFE3C2C69}" srcOrd="1" destOrd="0" presId="urn:microsoft.com/office/officeart/2024/3/layout/hArc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B6CBE-F219-4C65-9E8C-543E74A0EB75}">
      <dsp:nvSpPr>
        <dsp:cNvPr id="0" name=""/>
        <dsp:cNvSpPr/>
      </dsp:nvSpPr>
      <dsp:spPr>
        <a:xfrm>
          <a:off x="0" y="0"/>
          <a:ext cx="3140180" cy="52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t>starter</a:t>
          </a:r>
          <a:endParaRPr lang="en-US" sz="1800" kern="1200" dirty="0"/>
        </a:p>
      </dsp:txBody>
      <dsp:txXfrm>
        <a:off x="0" y="0"/>
        <a:ext cx="3140180" cy="529613"/>
      </dsp:txXfrm>
    </dsp:sp>
    <dsp:sp modelId="{11F9151D-D751-498A-9C6D-CD92279665D1}">
      <dsp:nvSpPr>
        <dsp:cNvPr id="0" name=""/>
        <dsp:cNvSpPr/>
      </dsp:nvSpPr>
      <dsp:spPr>
        <a:xfrm>
          <a:off x="0" y="529613"/>
          <a:ext cx="3140180" cy="1849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pPr>
          <a:br>
            <a:rPr lang="en-US" sz="2000" kern="1200" dirty="0"/>
          </a:br>
          <a:r>
            <a:rPr lang="en-US" sz="2000" kern="1200" dirty="0"/>
            <a:t>Jesus in the Wilderness</a:t>
          </a:r>
        </a:p>
      </dsp:txBody>
      <dsp:txXfrm>
        <a:off x="0" y="529613"/>
        <a:ext cx="3140180" cy="1849572"/>
      </dsp:txXfrm>
    </dsp:sp>
    <dsp:sp modelId="{4E6E662E-DDA6-4E7F-80ED-80E082A73712}">
      <dsp:nvSpPr>
        <dsp:cNvPr id="0" name=""/>
        <dsp:cNvSpPr/>
      </dsp:nvSpPr>
      <dsp:spPr>
        <a:xfrm>
          <a:off x="3454198" y="0"/>
          <a:ext cx="3140180" cy="52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t>main</a:t>
          </a:r>
          <a:endParaRPr lang="en-US" sz="1800" kern="1200" dirty="0"/>
        </a:p>
      </dsp:txBody>
      <dsp:txXfrm>
        <a:off x="3454198" y="0"/>
        <a:ext cx="3140180" cy="529613"/>
      </dsp:txXfrm>
    </dsp:sp>
    <dsp:sp modelId="{ADB897CD-A09F-4C6A-9F0D-44B208652B6A}">
      <dsp:nvSpPr>
        <dsp:cNvPr id="0" name=""/>
        <dsp:cNvSpPr/>
      </dsp:nvSpPr>
      <dsp:spPr>
        <a:xfrm>
          <a:off x="3454198" y="529613"/>
          <a:ext cx="3140180" cy="1849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pPr>
          <a:br>
            <a:rPr lang="en-US" sz="2000" kern="1200" dirty="0"/>
          </a:br>
          <a:r>
            <a:rPr lang="en-US" sz="2000" kern="1200" dirty="0"/>
            <a:t>Consuming the Bible</a:t>
          </a:r>
        </a:p>
      </dsp:txBody>
      <dsp:txXfrm>
        <a:off x="3454198" y="529613"/>
        <a:ext cx="3140180" cy="1849572"/>
      </dsp:txXfrm>
    </dsp:sp>
    <dsp:sp modelId="{536D15C2-FB0C-4242-8B0E-6895E2F903AE}">
      <dsp:nvSpPr>
        <dsp:cNvPr id="0" name=""/>
        <dsp:cNvSpPr/>
      </dsp:nvSpPr>
      <dsp:spPr>
        <a:xfrm>
          <a:off x="6908396" y="0"/>
          <a:ext cx="3140180" cy="52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t>dessert</a:t>
          </a:r>
          <a:endParaRPr lang="en-US" sz="1800" kern="1200" dirty="0"/>
        </a:p>
      </dsp:txBody>
      <dsp:txXfrm>
        <a:off x="6908396" y="0"/>
        <a:ext cx="3140180" cy="529613"/>
      </dsp:txXfrm>
    </dsp:sp>
    <dsp:sp modelId="{A3A410CC-4888-4369-8ACA-86EFFE3C2C69}">
      <dsp:nvSpPr>
        <dsp:cNvPr id="0" name=""/>
        <dsp:cNvSpPr/>
      </dsp:nvSpPr>
      <dsp:spPr>
        <a:xfrm>
          <a:off x="6908396" y="529613"/>
          <a:ext cx="3140180" cy="1849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pPr>
          <a:br>
            <a:rPr lang="en-US" sz="2000" kern="1200" dirty="0"/>
          </a:br>
          <a:r>
            <a:rPr lang="en-US" sz="2000" kern="1200" dirty="0"/>
            <a:t>Where next?</a:t>
          </a:r>
        </a:p>
        <a:p>
          <a:pPr marL="0" lvl="0" indent="0" algn="l" defTabSz="889000">
            <a:lnSpc>
              <a:spcPct val="100000"/>
            </a:lnSpc>
            <a:spcBef>
              <a:spcPct val="0"/>
            </a:spcBef>
            <a:spcAft>
              <a:spcPct val="35000"/>
            </a:spcAft>
            <a:buNone/>
          </a:pPr>
          <a:endParaRPr lang="en-US" sz="2000" kern="1200" dirty="0"/>
        </a:p>
        <a:p>
          <a:pPr marL="0" lvl="0" indent="0" algn="l" defTabSz="889000">
            <a:lnSpc>
              <a:spcPct val="100000"/>
            </a:lnSpc>
            <a:spcBef>
              <a:spcPct val="0"/>
            </a:spcBef>
            <a:spcAft>
              <a:spcPct val="35000"/>
            </a:spcAft>
            <a:buNone/>
          </a:pPr>
          <a:endParaRPr lang="en-US" sz="2000" kern="1200" dirty="0"/>
        </a:p>
        <a:p>
          <a:pPr marL="0" lvl="0" indent="0" algn="l" defTabSz="889000">
            <a:lnSpc>
              <a:spcPct val="100000"/>
            </a:lnSpc>
            <a:spcBef>
              <a:spcPct val="0"/>
            </a:spcBef>
            <a:spcAft>
              <a:spcPct val="35000"/>
            </a:spcAft>
            <a:buNone/>
          </a:pPr>
          <a:endParaRPr lang="en-US" sz="2000" kern="1200" dirty="0"/>
        </a:p>
        <a:p>
          <a:pPr marL="0" lvl="0" indent="0" algn="l" defTabSz="889000">
            <a:lnSpc>
              <a:spcPct val="100000"/>
            </a:lnSpc>
            <a:spcBef>
              <a:spcPct val="0"/>
            </a:spcBef>
            <a:spcAft>
              <a:spcPct val="35000"/>
            </a:spcAft>
            <a:buNone/>
          </a:pPr>
          <a:endParaRPr lang="en-US" sz="2000" kern="1200" dirty="0"/>
        </a:p>
      </dsp:txBody>
      <dsp:txXfrm>
        <a:off x="6908396" y="529613"/>
        <a:ext cx="3140180" cy="1849572"/>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3/18/2026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3624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3/18/2026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1070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3/18/2026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7691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3/18/2026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7061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3/18/2026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6174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3/18/2026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0689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3/18/2026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9411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3/18/2026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635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3/18/2026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6669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3/18/2026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8969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3/18/2026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700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3/18/2026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62170832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B5C7EE-A919-646B-4F86-BACCBC52D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42FC6-5CD9-9607-F9E1-B138ABE3B351}"/>
              </a:ext>
            </a:extLst>
          </p:cNvPr>
          <p:cNvSpPr>
            <a:spLocks noGrp="1"/>
          </p:cNvSpPr>
          <p:nvPr>
            <p:ph type="ctrTitle"/>
          </p:nvPr>
        </p:nvSpPr>
        <p:spPr>
          <a:xfrm>
            <a:off x="8388642" y="1104181"/>
            <a:ext cx="3406543" cy="2779731"/>
          </a:xfrm>
        </p:spPr>
        <p:txBody>
          <a:bodyPr>
            <a:normAutofit/>
          </a:bodyPr>
          <a:lstStyle/>
          <a:p>
            <a:r>
              <a:rPr lang="en-GB" sz="3600" dirty="0"/>
              <a:t>man shall not live on bread alone…</a:t>
            </a:r>
          </a:p>
        </p:txBody>
      </p:sp>
      <p:pic>
        <p:nvPicPr>
          <p:cNvPr id="7" name="Picture 6">
            <a:extLst>
              <a:ext uri="{FF2B5EF4-FFF2-40B4-BE49-F238E27FC236}">
                <a16:creationId xmlns:a16="http://schemas.microsoft.com/office/drawing/2014/main" id="{D6D467A9-816B-8FF0-4EAA-9BC28097890E}"/>
              </a:ext>
            </a:extLst>
          </p:cNvPr>
          <p:cNvPicPr>
            <a:picLocks noChangeAspect="1"/>
          </p:cNvPicPr>
          <p:nvPr/>
        </p:nvPicPr>
        <p:blipFill>
          <a:blip r:embed="rId2">
            <a:duotone>
              <a:schemeClr val="accent6">
                <a:shade val="45000"/>
                <a:satMod val="135000"/>
              </a:schemeClr>
              <a:prstClr val="white"/>
            </a:duotone>
          </a:blip>
          <a:stretch>
            <a:fillRect/>
          </a:stretch>
        </p:blipFill>
        <p:spPr>
          <a:xfrm>
            <a:off x="396814" y="941875"/>
            <a:ext cx="7712015" cy="4974249"/>
          </a:xfrm>
          <a:prstGeom prst="rect">
            <a:avLst/>
          </a:prstGeom>
        </p:spPr>
      </p:pic>
      <p:pic>
        <p:nvPicPr>
          <p:cNvPr id="9" name="Picture 8">
            <a:extLst>
              <a:ext uri="{FF2B5EF4-FFF2-40B4-BE49-F238E27FC236}">
                <a16:creationId xmlns:a16="http://schemas.microsoft.com/office/drawing/2014/main" id="{986757AE-40F0-62BA-F300-1EACAF8BEA47}"/>
              </a:ext>
            </a:extLst>
          </p:cNvPr>
          <p:cNvPicPr>
            <a:picLocks noChangeAspect="1"/>
          </p:cNvPicPr>
          <p:nvPr/>
        </p:nvPicPr>
        <p:blipFill>
          <a:blip r:embed="rId3">
            <a:duotone>
              <a:schemeClr val="accent6">
                <a:shade val="45000"/>
                <a:satMod val="135000"/>
              </a:schemeClr>
              <a:prstClr val="white"/>
            </a:duotone>
          </a:blip>
          <a:stretch>
            <a:fillRect/>
          </a:stretch>
        </p:blipFill>
        <p:spPr>
          <a:xfrm>
            <a:off x="2267221" y="1405467"/>
            <a:ext cx="4099712" cy="4045244"/>
          </a:xfrm>
          <a:prstGeom prst="rect">
            <a:avLst/>
          </a:prstGeom>
        </p:spPr>
      </p:pic>
    </p:spTree>
    <p:extLst>
      <p:ext uri="{BB962C8B-B14F-4D97-AF65-F5344CB8AC3E}">
        <p14:creationId xmlns:p14="http://schemas.microsoft.com/office/powerpoint/2010/main" val="197834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0470A-5671-DF15-406B-D11566991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C8783-BB8C-C924-A829-137C9D8E5FDF}"/>
              </a:ext>
            </a:extLst>
          </p:cNvPr>
          <p:cNvSpPr>
            <a:spLocks noGrp="1"/>
          </p:cNvSpPr>
          <p:nvPr>
            <p:ph type="title"/>
          </p:nvPr>
        </p:nvSpPr>
        <p:spPr>
          <a:xfrm>
            <a:off x="2101516" y="548640"/>
            <a:ext cx="9164710" cy="1132258"/>
          </a:xfrm>
        </p:spPr>
        <p:txBody>
          <a:bodyPr/>
          <a:lstStyle/>
          <a:p>
            <a:r>
              <a:rPr lang="en-GB" dirty="0"/>
              <a:t>Jesus in the Wilderness</a:t>
            </a:r>
          </a:p>
        </p:txBody>
      </p:sp>
      <p:pic>
        <p:nvPicPr>
          <p:cNvPr id="5" name="Content Placeholder 4">
            <a:extLst>
              <a:ext uri="{FF2B5EF4-FFF2-40B4-BE49-F238E27FC236}">
                <a16:creationId xmlns:a16="http://schemas.microsoft.com/office/drawing/2014/main" id="{74AD1A4B-DCA0-6CC6-2507-950F21404B71}"/>
              </a:ext>
            </a:extLst>
          </p:cNvPr>
          <p:cNvPicPr>
            <a:picLocks noGrp="1" noChangeAspect="1"/>
          </p:cNvPicPr>
          <p:nvPr>
            <p:ph idx="1"/>
          </p:nvPr>
        </p:nvPicPr>
        <p:blipFill>
          <a:blip r:embed="rId2"/>
          <a:stretch>
            <a:fillRect/>
          </a:stretch>
        </p:blipFill>
        <p:spPr>
          <a:xfrm>
            <a:off x="612648" y="548640"/>
            <a:ext cx="1147628" cy="1132258"/>
          </a:xfrm>
          <a:prstGeom prst="rect">
            <a:avLst/>
          </a:prstGeom>
        </p:spPr>
      </p:pic>
      <p:sp>
        <p:nvSpPr>
          <p:cNvPr id="7" name="TextBox 6">
            <a:extLst>
              <a:ext uri="{FF2B5EF4-FFF2-40B4-BE49-F238E27FC236}">
                <a16:creationId xmlns:a16="http://schemas.microsoft.com/office/drawing/2014/main" id="{5A83C7AF-6A45-6A45-CB1F-38BAB9B7AD6A}"/>
              </a:ext>
            </a:extLst>
          </p:cNvPr>
          <p:cNvSpPr txBox="1"/>
          <p:nvPr/>
        </p:nvSpPr>
        <p:spPr>
          <a:xfrm>
            <a:off x="612648" y="2059752"/>
            <a:ext cx="10940716" cy="4615751"/>
          </a:xfrm>
          <a:prstGeom prst="rect">
            <a:avLst/>
          </a:prstGeom>
          <a:noFill/>
        </p:spPr>
        <p:txBody>
          <a:bodyPr wrap="square">
            <a:spAutoFit/>
          </a:bodyPr>
          <a:lstStyle/>
          <a:p>
            <a:pPr lvl="0">
              <a:lnSpc>
                <a:spcPct val="120000"/>
              </a:lnSpc>
              <a:spcBef>
                <a:spcPts val="1000"/>
              </a:spcBef>
              <a:defRPr/>
            </a:pPr>
            <a:r>
              <a:rPr lang="en-GB" sz="3200" b="1" dirty="0"/>
              <a:t>‘It is written: “Man shall not live on bread alone, but on every word that comes from the mouth of God”’</a:t>
            </a:r>
            <a:br>
              <a:rPr lang="en-GB" sz="3200" b="1" dirty="0"/>
            </a:br>
            <a:r>
              <a:rPr lang="en-GB" sz="3200" dirty="0">
                <a:solidFill>
                  <a:prstClr val="black"/>
                </a:solidFill>
                <a:latin typeface="Neue Haas Grotesk Text Pro"/>
              </a:rPr>
              <a:t>Matthew 4:4</a:t>
            </a:r>
          </a:p>
          <a:p>
            <a:pPr lvl="0">
              <a:lnSpc>
                <a:spcPct val="120000"/>
              </a:lnSpc>
              <a:spcBef>
                <a:spcPts val="1000"/>
              </a:spcBef>
              <a:defRPr/>
            </a:pPr>
            <a:br>
              <a:rPr lang="en-GB" sz="2400" dirty="0">
                <a:solidFill>
                  <a:prstClr val="black"/>
                </a:solidFill>
                <a:latin typeface="Neue Haas Grotesk Text Pro"/>
              </a:rPr>
            </a:br>
            <a:r>
              <a:rPr lang="en-GB" sz="2400" dirty="0">
                <a:solidFill>
                  <a:prstClr val="black"/>
                </a:solidFill>
                <a:latin typeface="Neue Haas Grotesk Text Pro"/>
              </a:rPr>
              <a:t>He humbled you, causing you to hunger and then feeding you with manna, which neither you nor your ancestors had known, to teach you that man does not live on bread alone but on every word that comes from the mouth of the Lord.</a:t>
            </a:r>
            <a:br>
              <a:rPr lang="en-GB" sz="2400" dirty="0">
                <a:solidFill>
                  <a:prstClr val="black"/>
                </a:solidFill>
                <a:latin typeface="Neue Haas Grotesk Text Pro"/>
              </a:rPr>
            </a:br>
            <a:r>
              <a:rPr lang="en-GB" sz="2400" dirty="0">
                <a:solidFill>
                  <a:prstClr val="black"/>
                </a:solidFill>
                <a:latin typeface="Neue Haas Grotesk Text Pro"/>
              </a:rPr>
              <a:t>Deuteronomy 8:3</a:t>
            </a:r>
          </a:p>
        </p:txBody>
      </p:sp>
    </p:spTree>
    <p:extLst>
      <p:ext uri="{BB962C8B-B14F-4D97-AF65-F5344CB8AC3E}">
        <p14:creationId xmlns:p14="http://schemas.microsoft.com/office/powerpoint/2010/main" val="234248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E0E6D-F542-897F-1553-B775685DB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9D111-5F72-6F37-179A-CF5ED5907F52}"/>
              </a:ext>
            </a:extLst>
          </p:cNvPr>
          <p:cNvSpPr>
            <a:spLocks noGrp="1"/>
          </p:cNvSpPr>
          <p:nvPr>
            <p:ph type="title"/>
          </p:nvPr>
        </p:nvSpPr>
        <p:spPr>
          <a:xfrm>
            <a:off x="2101516" y="548640"/>
            <a:ext cx="9164710" cy="1132258"/>
          </a:xfrm>
        </p:spPr>
        <p:txBody>
          <a:bodyPr/>
          <a:lstStyle/>
          <a:p>
            <a:r>
              <a:rPr lang="en-GB" dirty="0"/>
              <a:t>Jesus in the Wilderness</a:t>
            </a:r>
          </a:p>
        </p:txBody>
      </p:sp>
      <p:pic>
        <p:nvPicPr>
          <p:cNvPr id="5" name="Content Placeholder 4">
            <a:extLst>
              <a:ext uri="{FF2B5EF4-FFF2-40B4-BE49-F238E27FC236}">
                <a16:creationId xmlns:a16="http://schemas.microsoft.com/office/drawing/2014/main" id="{FD3329D2-E1D9-6792-9DCA-5F80076B62BE}"/>
              </a:ext>
            </a:extLst>
          </p:cNvPr>
          <p:cNvPicPr>
            <a:picLocks noGrp="1" noChangeAspect="1"/>
          </p:cNvPicPr>
          <p:nvPr>
            <p:ph idx="1"/>
          </p:nvPr>
        </p:nvPicPr>
        <p:blipFill>
          <a:blip r:embed="rId2"/>
          <a:stretch>
            <a:fillRect/>
          </a:stretch>
        </p:blipFill>
        <p:spPr>
          <a:xfrm>
            <a:off x="612648" y="548640"/>
            <a:ext cx="1147628" cy="1132258"/>
          </a:xfrm>
          <a:prstGeom prst="rect">
            <a:avLst/>
          </a:prstGeom>
        </p:spPr>
      </p:pic>
      <p:sp>
        <p:nvSpPr>
          <p:cNvPr id="7" name="TextBox 6">
            <a:extLst>
              <a:ext uri="{FF2B5EF4-FFF2-40B4-BE49-F238E27FC236}">
                <a16:creationId xmlns:a16="http://schemas.microsoft.com/office/drawing/2014/main" id="{B2A065EB-F750-B10A-452C-4B5BFB330BB6}"/>
              </a:ext>
            </a:extLst>
          </p:cNvPr>
          <p:cNvSpPr txBox="1"/>
          <p:nvPr/>
        </p:nvSpPr>
        <p:spPr>
          <a:xfrm>
            <a:off x="612648" y="2043710"/>
            <a:ext cx="10940716" cy="2062103"/>
          </a:xfrm>
          <a:prstGeom prst="rect">
            <a:avLst/>
          </a:prstGeom>
          <a:noFill/>
        </p:spPr>
        <p:txBody>
          <a:bodyPr wrap="square">
            <a:spAutoFit/>
          </a:bodyPr>
          <a:lstStyle/>
          <a:p>
            <a:pPr lvl="0">
              <a:spcBef>
                <a:spcPts val="1000"/>
              </a:spcBef>
              <a:defRPr/>
            </a:pPr>
            <a:r>
              <a:rPr lang="en-GB" sz="3200" b="1" dirty="0"/>
              <a:t>‘“He will command his angels concerning you,</a:t>
            </a:r>
            <a:br>
              <a:rPr lang="en-GB" sz="3200" b="1" dirty="0"/>
            </a:br>
            <a:r>
              <a:rPr lang="en-GB" sz="3200" b="1" dirty="0"/>
              <a:t>    and they will lift you up in their hands,</a:t>
            </a:r>
            <a:br>
              <a:rPr lang="en-GB" sz="3200" b="1" dirty="0"/>
            </a:br>
            <a:r>
              <a:rPr lang="en-GB" sz="3200" b="1" dirty="0"/>
              <a:t>    so that you will not strike your foot against a stone”’</a:t>
            </a:r>
            <a:br>
              <a:rPr lang="en-GB" sz="3200" b="1" dirty="0"/>
            </a:br>
            <a:r>
              <a:rPr lang="en-GB" sz="3200" dirty="0">
                <a:solidFill>
                  <a:prstClr val="black"/>
                </a:solidFill>
                <a:latin typeface="Neue Haas Grotesk Text Pro"/>
              </a:rPr>
              <a:t>Matthew 4:6b</a:t>
            </a:r>
          </a:p>
        </p:txBody>
      </p:sp>
    </p:spTree>
    <p:extLst>
      <p:ext uri="{BB962C8B-B14F-4D97-AF65-F5344CB8AC3E}">
        <p14:creationId xmlns:p14="http://schemas.microsoft.com/office/powerpoint/2010/main" val="136068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F0D53-C18D-4115-D607-F220F61580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9C393-F927-B999-1FDC-F16B4F0EC203}"/>
              </a:ext>
            </a:extLst>
          </p:cNvPr>
          <p:cNvSpPr>
            <a:spLocks noGrp="1"/>
          </p:cNvSpPr>
          <p:nvPr>
            <p:ph type="title"/>
          </p:nvPr>
        </p:nvSpPr>
        <p:spPr>
          <a:xfrm>
            <a:off x="2101516" y="548640"/>
            <a:ext cx="9164710" cy="1132258"/>
          </a:xfrm>
        </p:spPr>
        <p:txBody>
          <a:bodyPr/>
          <a:lstStyle/>
          <a:p>
            <a:r>
              <a:rPr lang="en-GB" dirty="0"/>
              <a:t>Jesus in the Wilderness</a:t>
            </a:r>
          </a:p>
        </p:txBody>
      </p:sp>
      <p:pic>
        <p:nvPicPr>
          <p:cNvPr id="5" name="Content Placeholder 4">
            <a:extLst>
              <a:ext uri="{FF2B5EF4-FFF2-40B4-BE49-F238E27FC236}">
                <a16:creationId xmlns:a16="http://schemas.microsoft.com/office/drawing/2014/main" id="{AB73690E-A93D-A20A-EF2E-C1E1A0E8338E}"/>
              </a:ext>
            </a:extLst>
          </p:cNvPr>
          <p:cNvPicPr>
            <a:picLocks noGrp="1" noChangeAspect="1"/>
          </p:cNvPicPr>
          <p:nvPr>
            <p:ph idx="1"/>
          </p:nvPr>
        </p:nvPicPr>
        <p:blipFill>
          <a:blip r:embed="rId2"/>
          <a:stretch>
            <a:fillRect/>
          </a:stretch>
        </p:blipFill>
        <p:spPr>
          <a:xfrm>
            <a:off x="612648" y="548640"/>
            <a:ext cx="1147628" cy="1132258"/>
          </a:xfrm>
          <a:prstGeom prst="rect">
            <a:avLst/>
          </a:prstGeom>
        </p:spPr>
      </p:pic>
      <p:sp>
        <p:nvSpPr>
          <p:cNvPr id="7" name="TextBox 6">
            <a:extLst>
              <a:ext uri="{FF2B5EF4-FFF2-40B4-BE49-F238E27FC236}">
                <a16:creationId xmlns:a16="http://schemas.microsoft.com/office/drawing/2014/main" id="{018EEB21-92CB-EFE0-5D6E-0ED7853D17B4}"/>
              </a:ext>
            </a:extLst>
          </p:cNvPr>
          <p:cNvSpPr txBox="1"/>
          <p:nvPr/>
        </p:nvSpPr>
        <p:spPr>
          <a:xfrm>
            <a:off x="612648" y="2043710"/>
            <a:ext cx="10940716" cy="4406334"/>
          </a:xfrm>
          <a:prstGeom prst="rect">
            <a:avLst/>
          </a:prstGeom>
          <a:noFill/>
        </p:spPr>
        <p:txBody>
          <a:bodyPr wrap="square">
            <a:spAutoFit/>
          </a:bodyPr>
          <a:lstStyle/>
          <a:p>
            <a:pPr lvl="0">
              <a:spcBef>
                <a:spcPts val="1000"/>
              </a:spcBef>
              <a:defRPr/>
            </a:pPr>
            <a:r>
              <a:rPr lang="en-GB" sz="3200" b="1" dirty="0"/>
              <a:t>‘“He will command his angels concerning you,</a:t>
            </a:r>
            <a:br>
              <a:rPr lang="en-GB" sz="3200" b="1" dirty="0"/>
            </a:br>
            <a:r>
              <a:rPr lang="en-GB" sz="3200" b="1" dirty="0"/>
              <a:t>    and they will lift you up in their hands,</a:t>
            </a:r>
            <a:br>
              <a:rPr lang="en-GB" sz="3200" b="1" dirty="0"/>
            </a:br>
            <a:r>
              <a:rPr lang="en-GB" sz="3200" b="1" dirty="0"/>
              <a:t>    so that you will not strike your foot against a stone”’</a:t>
            </a:r>
            <a:br>
              <a:rPr lang="en-GB" sz="3200" b="1" dirty="0"/>
            </a:br>
            <a:r>
              <a:rPr lang="en-GB" sz="3200" dirty="0">
                <a:solidFill>
                  <a:prstClr val="black"/>
                </a:solidFill>
                <a:latin typeface="Neue Haas Grotesk Text Pro"/>
              </a:rPr>
              <a:t>Matthew 4:6b</a:t>
            </a:r>
          </a:p>
          <a:p>
            <a:pPr lvl="0">
              <a:spcBef>
                <a:spcPts val="1000"/>
              </a:spcBef>
              <a:defRPr/>
            </a:pPr>
            <a:br>
              <a:rPr lang="en-GB" sz="2400" dirty="0">
                <a:solidFill>
                  <a:prstClr val="black"/>
                </a:solidFill>
                <a:latin typeface="Neue Haas Grotesk Text Pro"/>
              </a:rPr>
            </a:br>
            <a:r>
              <a:rPr lang="en-GB" sz="2400" dirty="0">
                <a:solidFill>
                  <a:prstClr val="black"/>
                </a:solidFill>
                <a:latin typeface="Neue Haas Grotesk Text Pro"/>
              </a:rPr>
              <a:t>For he will command his angels concerning you</a:t>
            </a:r>
            <a:br>
              <a:rPr lang="en-GB" sz="2400" dirty="0">
                <a:solidFill>
                  <a:prstClr val="black"/>
                </a:solidFill>
                <a:latin typeface="Neue Haas Grotesk Text Pro"/>
              </a:rPr>
            </a:br>
            <a:r>
              <a:rPr lang="en-GB" sz="2400" dirty="0">
                <a:solidFill>
                  <a:prstClr val="black"/>
                </a:solidFill>
                <a:latin typeface="Neue Haas Grotesk Text Pro"/>
              </a:rPr>
              <a:t>    to guard you in all your ways;</a:t>
            </a:r>
            <a:br>
              <a:rPr lang="en-GB" sz="2400" dirty="0">
                <a:solidFill>
                  <a:prstClr val="black"/>
                </a:solidFill>
                <a:latin typeface="Neue Haas Grotesk Text Pro"/>
              </a:rPr>
            </a:br>
            <a:r>
              <a:rPr lang="en-GB" sz="2400" dirty="0">
                <a:solidFill>
                  <a:prstClr val="black"/>
                </a:solidFill>
                <a:latin typeface="Neue Haas Grotesk Text Pro"/>
              </a:rPr>
              <a:t>they will lift you up in their hands,</a:t>
            </a:r>
            <a:br>
              <a:rPr lang="en-GB" sz="2400" dirty="0">
                <a:solidFill>
                  <a:prstClr val="black"/>
                </a:solidFill>
                <a:latin typeface="Neue Haas Grotesk Text Pro"/>
              </a:rPr>
            </a:br>
            <a:r>
              <a:rPr lang="en-GB" sz="2400" dirty="0">
                <a:solidFill>
                  <a:prstClr val="black"/>
                </a:solidFill>
                <a:latin typeface="Neue Haas Grotesk Text Pro"/>
              </a:rPr>
              <a:t>    so that you will not strike your foot against a stone.</a:t>
            </a:r>
            <a:br>
              <a:rPr lang="en-GB" sz="2400" dirty="0">
                <a:solidFill>
                  <a:prstClr val="black"/>
                </a:solidFill>
                <a:latin typeface="Neue Haas Grotesk Text Pro"/>
              </a:rPr>
            </a:br>
            <a:r>
              <a:rPr lang="en-GB" sz="2400" dirty="0">
                <a:solidFill>
                  <a:prstClr val="black"/>
                </a:solidFill>
                <a:latin typeface="Neue Haas Grotesk Text Pro"/>
              </a:rPr>
              <a:t>Psalm 91:11-12</a:t>
            </a:r>
            <a:endParaRPr lang="en-GB" sz="3200" dirty="0">
              <a:solidFill>
                <a:prstClr val="black"/>
              </a:solidFill>
              <a:latin typeface="Neue Haas Grotesk Text Pro"/>
            </a:endParaRPr>
          </a:p>
        </p:txBody>
      </p:sp>
    </p:spTree>
    <p:extLst>
      <p:ext uri="{BB962C8B-B14F-4D97-AF65-F5344CB8AC3E}">
        <p14:creationId xmlns:p14="http://schemas.microsoft.com/office/powerpoint/2010/main" val="4208345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A6928-0963-6EFF-D735-85253E06A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CF856-6166-9F78-C71F-483B40705BAF}"/>
              </a:ext>
            </a:extLst>
          </p:cNvPr>
          <p:cNvSpPr>
            <a:spLocks noGrp="1"/>
          </p:cNvSpPr>
          <p:nvPr>
            <p:ph type="title"/>
          </p:nvPr>
        </p:nvSpPr>
        <p:spPr>
          <a:xfrm>
            <a:off x="2101516" y="548640"/>
            <a:ext cx="9164710" cy="1132258"/>
          </a:xfrm>
        </p:spPr>
        <p:txBody>
          <a:bodyPr/>
          <a:lstStyle/>
          <a:p>
            <a:r>
              <a:rPr lang="en-GB" dirty="0"/>
              <a:t>Jesus in the Wilderness</a:t>
            </a:r>
          </a:p>
        </p:txBody>
      </p:sp>
      <p:pic>
        <p:nvPicPr>
          <p:cNvPr id="5" name="Content Placeholder 4">
            <a:extLst>
              <a:ext uri="{FF2B5EF4-FFF2-40B4-BE49-F238E27FC236}">
                <a16:creationId xmlns:a16="http://schemas.microsoft.com/office/drawing/2014/main" id="{84D5CD24-EA08-5979-A412-17F0F063D02D}"/>
              </a:ext>
            </a:extLst>
          </p:cNvPr>
          <p:cNvPicPr>
            <a:picLocks noGrp="1" noChangeAspect="1"/>
          </p:cNvPicPr>
          <p:nvPr>
            <p:ph idx="1"/>
          </p:nvPr>
        </p:nvPicPr>
        <p:blipFill>
          <a:blip r:embed="rId2"/>
          <a:stretch>
            <a:fillRect/>
          </a:stretch>
        </p:blipFill>
        <p:spPr>
          <a:xfrm>
            <a:off x="612648" y="548640"/>
            <a:ext cx="1147628" cy="1132258"/>
          </a:xfrm>
          <a:prstGeom prst="rect">
            <a:avLst/>
          </a:prstGeom>
        </p:spPr>
      </p:pic>
      <p:sp>
        <p:nvSpPr>
          <p:cNvPr id="7" name="TextBox 6">
            <a:extLst>
              <a:ext uri="{FF2B5EF4-FFF2-40B4-BE49-F238E27FC236}">
                <a16:creationId xmlns:a16="http://schemas.microsoft.com/office/drawing/2014/main" id="{9D235093-C9C3-F92B-136D-7E244A2C94D1}"/>
              </a:ext>
            </a:extLst>
          </p:cNvPr>
          <p:cNvSpPr txBox="1"/>
          <p:nvPr/>
        </p:nvSpPr>
        <p:spPr>
          <a:xfrm>
            <a:off x="612648" y="2059752"/>
            <a:ext cx="10940716" cy="1816075"/>
          </a:xfrm>
          <a:prstGeom prst="rect">
            <a:avLst/>
          </a:prstGeom>
          <a:noFill/>
        </p:spPr>
        <p:txBody>
          <a:bodyPr wrap="square">
            <a:spAutoFit/>
          </a:bodyPr>
          <a:lstStyle/>
          <a:p>
            <a:pPr lvl="0">
              <a:lnSpc>
                <a:spcPct val="120000"/>
              </a:lnSpc>
              <a:spcBef>
                <a:spcPts val="1000"/>
              </a:spcBef>
              <a:defRPr/>
            </a:pPr>
            <a:r>
              <a:rPr lang="en-GB" sz="3200" b="1" dirty="0"/>
              <a:t>‘Do not put the L</a:t>
            </a:r>
            <a:r>
              <a:rPr lang="en-GB" sz="2800" b="1" dirty="0"/>
              <a:t>ORD</a:t>
            </a:r>
            <a:r>
              <a:rPr lang="en-GB" sz="3200" b="1" dirty="0"/>
              <a:t> your God to the test’</a:t>
            </a:r>
            <a:br>
              <a:rPr lang="en-GB" sz="3200" b="1" dirty="0"/>
            </a:br>
            <a:r>
              <a:rPr lang="en-GB" sz="3200" dirty="0">
                <a:solidFill>
                  <a:prstClr val="black"/>
                </a:solidFill>
                <a:latin typeface="Neue Haas Grotesk Text Pro"/>
              </a:rPr>
              <a:t>Matthew 4:7b</a:t>
            </a:r>
            <a:br>
              <a:rPr lang="en-GB" sz="3200" dirty="0">
                <a:solidFill>
                  <a:prstClr val="black"/>
                </a:solidFill>
                <a:latin typeface="Neue Haas Grotesk Text Pro"/>
              </a:rPr>
            </a:br>
            <a:r>
              <a:rPr lang="en-GB" sz="3200" dirty="0">
                <a:solidFill>
                  <a:prstClr val="black"/>
                </a:solidFill>
                <a:latin typeface="Neue Haas Grotesk Text Pro"/>
              </a:rPr>
              <a:t>Deuteronomy 6:16a</a:t>
            </a:r>
            <a:endParaRPr lang="en-GB" sz="2400" dirty="0">
              <a:solidFill>
                <a:prstClr val="black"/>
              </a:solidFill>
              <a:latin typeface="Neue Haas Grotesk Text Pro"/>
            </a:endParaRPr>
          </a:p>
        </p:txBody>
      </p:sp>
    </p:spTree>
    <p:extLst>
      <p:ext uri="{BB962C8B-B14F-4D97-AF65-F5344CB8AC3E}">
        <p14:creationId xmlns:p14="http://schemas.microsoft.com/office/powerpoint/2010/main" val="123738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F7741-11C6-217B-9672-204891F89B1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EDAED07-DCC0-B689-E458-EDDB72BD8BFD}"/>
              </a:ext>
            </a:extLst>
          </p:cNvPr>
          <p:cNvPicPr>
            <a:picLocks noChangeAspect="1"/>
          </p:cNvPicPr>
          <p:nvPr/>
        </p:nvPicPr>
        <p:blipFill>
          <a:blip r:embed="rId2">
            <a:alphaModFix amt="63000"/>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D75186E-6B8E-0FB8-5C2D-F4F6AC5221C7}"/>
              </a:ext>
            </a:extLst>
          </p:cNvPr>
          <p:cNvSpPr>
            <a:spLocks noGrp="1"/>
          </p:cNvSpPr>
          <p:nvPr>
            <p:ph type="title"/>
          </p:nvPr>
        </p:nvSpPr>
        <p:spPr>
          <a:xfrm>
            <a:off x="2101516" y="548640"/>
            <a:ext cx="9164710" cy="1132258"/>
          </a:xfrm>
        </p:spPr>
        <p:txBody>
          <a:bodyPr/>
          <a:lstStyle/>
          <a:p>
            <a:r>
              <a:rPr lang="en-GB" dirty="0"/>
              <a:t>Jesus in the Wilderness</a:t>
            </a:r>
          </a:p>
        </p:txBody>
      </p:sp>
      <p:pic>
        <p:nvPicPr>
          <p:cNvPr id="5" name="Content Placeholder 4">
            <a:extLst>
              <a:ext uri="{FF2B5EF4-FFF2-40B4-BE49-F238E27FC236}">
                <a16:creationId xmlns:a16="http://schemas.microsoft.com/office/drawing/2014/main" id="{C9E9F98F-506E-C3BE-A105-D25CE89CA488}"/>
              </a:ext>
            </a:extLst>
          </p:cNvPr>
          <p:cNvPicPr>
            <a:picLocks noGrp="1" noChangeAspect="1"/>
          </p:cNvPicPr>
          <p:nvPr>
            <p:ph idx="1"/>
          </p:nvPr>
        </p:nvPicPr>
        <p:blipFill>
          <a:blip r:embed="rId3"/>
          <a:stretch>
            <a:fillRect/>
          </a:stretch>
        </p:blipFill>
        <p:spPr>
          <a:xfrm>
            <a:off x="612648" y="548640"/>
            <a:ext cx="1147628" cy="1132258"/>
          </a:xfrm>
          <a:prstGeom prst="rect">
            <a:avLst/>
          </a:prstGeom>
        </p:spPr>
      </p:pic>
    </p:spTree>
    <p:extLst>
      <p:ext uri="{BB962C8B-B14F-4D97-AF65-F5344CB8AC3E}">
        <p14:creationId xmlns:p14="http://schemas.microsoft.com/office/powerpoint/2010/main" val="72758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2871F-28B3-3175-01E6-5E097293923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366ADF1-54E3-204D-730C-E1301018ACD6}"/>
              </a:ext>
            </a:extLst>
          </p:cNvPr>
          <p:cNvPicPr>
            <a:picLocks noChangeAspect="1"/>
          </p:cNvPicPr>
          <p:nvPr/>
        </p:nvPicPr>
        <p:blipFill>
          <a:blip r:embed="rId2">
            <a:alphaModFix amt="63000"/>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A7203A82-4C44-5041-9CF9-3991FE6D7E58}"/>
              </a:ext>
            </a:extLst>
          </p:cNvPr>
          <p:cNvSpPr>
            <a:spLocks noGrp="1"/>
          </p:cNvSpPr>
          <p:nvPr>
            <p:ph type="title"/>
          </p:nvPr>
        </p:nvSpPr>
        <p:spPr>
          <a:xfrm>
            <a:off x="2101516" y="548640"/>
            <a:ext cx="9164710" cy="1132258"/>
          </a:xfrm>
        </p:spPr>
        <p:txBody>
          <a:bodyPr/>
          <a:lstStyle/>
          <a:p>
            <a:r>
              <a:rPr lang="en-GB" dirty="0"/>
              <a:t>Jesus in the Wilderness</a:t>
            </a:r>
          </a:p>
        </p:txBody>
      </p:sp>
      <p:pic>
        <p:nvPicPr>
          <p:cNvPr id="5" name="Content Placeholder 4">
            <a:extLst>
              <a:ext uri="{FF2B5EF4-FFF2-40B4-BE49-F238E27FC236}">
                <a16:creationId xmlns:a16="http://schemas.microsoft.com/office/drawing/2014/main" id="{C2D4FE6B-71E5-6E3D-521D-1F3104945404}"/>
              </a:ext>
            </a:extLst>
          </p:cNvPr>
          <p:cNvPicPr>
            <a:picLocks noGrp="1" noChangeAspect="1"/>
          </p:cNvPicPr>
          <p:nvPr>
            <p:ph idx="1"/>
          </p:nvPr>
        </p:nvPicPr>
        <p:blipFill>
          <a:blip r:embed="rId3"/>
          <a:stretch>
            <a:fillRect/>
          </a:stretch>
        </p:blipFill>
        <p:spPr>
          <a:xfrm>
            <a:off x="612648" y="548640"/>
            <a:ext cx="1147628" cy="1132258"/>
          </a:xfrm>
          <a:prstGeom prst="rect">
            <a:avLst/>
          </a:prstGeom>
        </p:spPr>
      </p:pic>
      <p:sp>
        <p:nvSpPr>
          <p:cNvPr id="8" name="TextBox 7">
            <a:extLst>
              <a:ext uri="{FF2B5EF4-FFF2-40B4-BE49-F238E27FC236}">
                <a16:creationId xmlns:a16="http://schemas.microsoft.com/office/drawing/2014/main" id="{DE63F4A9-5FF8-ABB6-C2FF-65AD259C1BCB}"/>
              </a:ext>
            </a:extLst>
          </p:cNvPr>
          <p:cNvSpPr txBox="1"/>
          <p:nvPr/>
        </p:nvSpPr>
        <p:spPr>
          <a:xfrm>
            <a:off x="850232" y="1908665"/>
            <a:ext cx="9881936" cy="2407006"/>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Neue Haas Grotesk Text Pro"/>
                <a:ea typeface="+mn-ea"/>
                <a:cs typeface="+mn-cs"/>
              </a:rPr>
              <a:t> ‘Away from me, Satan! For it is written: “Worship the Lord your God, and serve him only”’</a:t>
            </a:r>
            <a:br>
              <a:rPr kumimoji="0" lang="en-GB" sz="3200" b="1" i="0" u="none" strike="noStrike" kern="1200" cap="none" spc="0" normalizeH="0" baseline="0" noProof="0" dirty="0">
                <a:ln>
                  <a:noFill/>
                </a:ln>
                <a:solidFill>
                  <a:prstClr val="black"/>
                </a:solidFill>
                <a:effectLst/>
                <a:uLnTx/>
                <a:uFillTx/>
                <a:latin typeface="Neue Haas Grotesk Text Pro"/>
                <a:ea typeface="+mn-ea"/>
                <a:cs typeface="+mn-cs"/>
              </a:rPr>
            </a:br>
            <a:r>
              <a:rPr kumimoji="0" lang="en-GB" sz="3200" b="0" i="0" u="none" strike="noStrike" kern="1200" cap="none" spc="0" normalizeH="0" baseline="0" noProof="0" dirty="0">
                <a:ln>
                  <a:noFill/>
                </a:ln>
                <a:solidFill>
                  <a:prstClr val="black"/>
                </a:solidFill>
                <a:effectLst/>
                <a:uLnTx/>
                <a:uFillTx/>
                <a:latin typeface="Neue Haas Grotesk Text Pro"/>
                <a:ea typeface="+mn-ea"/>
                <a:cs typeface="+mn-cs"/>
              </a:rPr>
              <a:t>Matthew 4:10</a:t>
            </a:r>
            <a:br>
              <a:rPr kumimoji="0" lang="en-GB" sz="3200" b="0" i="0" u="none" strike="noStrike" kern="1200" cap="none" spc="0" normalizeH="0" baseline="0" noProof="0" dirty="0">
                <a:ln>
                  <a:noFill/>
                </a:ln>
                <a:solidFill>
                  <a:prstClr val="black"/>
                </a:solidFill>
                <a:effectLst/>
                <a:uLnTx/>
                <a:uFillTx/>
                <a:latin typeface="Neue Haas Grotesk Text Pro"/>
                <a:ea typeface="+mn-ea"/>
                <a:cs typeface="+mn-cs"/>
              </a:rPr>
            </a:br>
            <a:endParaRPr kumimoji="0" lang="en-GB" sz="3200" b="0" i="0" u="none" strike="noStrike" kern="1200" cap="none" spc="0" normalizeH="0" baseline="0" noProof="0" dirty="0">
              <a:ln>
                <a:noFill/>
              </a:ln>
              <a:solidFill>
                <a:prstClr val="black"/>
              </a:solidFill>
              <a:effectLst/>
              <a:uLnTx/>
              <a:uFillTx/>
              <a:latin typeface="Neue Haas Grotesk Text Pro"/>
              <a:ea typeface="+mn-ea"/>
              <a:cs typeface="+mn-cs"/>
            </a:endParaRPr>
          </a:p>
        </p:txBody>
      </p:sp>
    </p:spTree>
    <p:extLst>
      <p:ext uri="{BB962C8B-B14F-4D97-AF65-F5344CB8AC3E}">
        <p14:creationId xmlns:p14="http://schemas.microsoft.com/office/powerpoint/2010/main" val="538682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F6E7-3F9A-1DBD-E861-B7085188831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CFB4FD4-F13E-384C-46F4-6E4DCF5CD5EE}"/>
              </a:ext>
            </a:extLst>
          </p:cNvPr>
          <p:cNvPicPr>
            <a:picLocks noChangeAspect="1"/>
          </p:cNvPicPr>
          <p:nvPr/>
        </p:nvPicPr>
        <p:blipFill>
          <a:blip r:embed="rId2">
            <a:alphaModFix amt="63000"/>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7C46F33-DC41-3E70-C986-3B446863CA2F}"/>
              </a:ext>
            </a:extLst>
          </p:cNvPr>
          <p:cNvSpPr>
            <a:spLocks noGrp="1"/>
          </p:cNvSpPr>
          <p:nvPr>
            <p:ph type="title"/>
          </p:nvPr>
        </p:nvSpPr>
        <p:spPr>
          <a:xfrm>
            <a:off x="2101516" y="548640"/>
            <a:ext cx="9164710" cy="1132258"/>
          </a:xfrm>
        </p:spPr>
        <p:txBody>
          <a:bodyPr/>
          <a:lstStyle/>
          <a:p>
            <a:r>
              <a:rPr lang="en-GB" dirty="0"/>
              <a:t>Jesus in the Wilderness</a:t>
            </a:r>
          </a:p>
        </p:txBody>
      </p:sp>
      <p:pic>
        <p:nvPicPr>
          <p:cNvPr id="5" name="Content Placeholder 4">
            <a:extLst>
              <a:ext uri="{FF2B5EF4-FFF2-40B4-BE49-F238E27FC236}">
                <a16:creationId xmlns:a16="http://schemas.microsoft.com/office/drawing/2014/main" id="{89FCC594-2712-3CC8-995A-871FAB9A1F91}"/>
              </a:ext>
            </a:extLst>
          </p:cNvPr>
          <p:cNvPicPr>
            <a:picLocks noGrp="1" noChangeAspect="1"/>
          </p:cNvPicPr>
          <p:nvPr>
            <p:ph idx="1"/>
          </p:nvPr>
        </p:nvPicPr>
        <p:blipFill>
          <a:blip r:embed="rId3"/>
          <a:stretch>
            <a:fillRect/>
          </a:stretch>
        </p:blipFill>
        <p:spPr>
          <a:xfrm>
            <a:off x="612648" y="548640"/>
            <a:ext cx="1147628" cy="1132258"/>
          </a:xfrm>
          <a:prstGeom prst="rect">
            <a:avLst/>
          </a:prstGeom>
        </p:spPr>
      </p:pic>
      <p:sp>
        <p:nvSpPr>
          <p:cNvPr id="8" name="TextBox 7">
            <a:extLst>
              <a:ext uri="{FF2B5EF4-FFF2-40B4-BE49-F238E27FC236}">
                <a16:creationId xmlns:a16="http://schemas.microsoft.com/office/drawing/2014/main" id="{C5C026AF-0B6B-4C8D-FAEF-6D54D86217AD}"/>
              </a:ext>
            </a:extLst>
          </p:cNvPr>
          <p:cNvSpPr txBox="1"/>
          <p:nvPr/>
        </p:nvSpPr>
        <p:spPr>
          <a:xfrm>
            <a:off x="850232" y="1908665"/>
            <a:ext cx="9881936" cy="4281300"/>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Neue Haas Grotesk Text Pro"/>
                <a:ea typeface="+mn-ea"/>
                <a:cs typeface="+mn-cs"/>
              </a:rPr>
              <a:t> ‘Away from me, Satan! For it is written: “Worship the Lord your God, and serve him only”’</a:t>
            </a:r>
            <a:br>
              <a:rPr kumimoji="0" lang="en-GB" sz="3200" b="1" i="0" u="none" strike="noStrike" kern="1200" cap="none" spc="0" normalizeH="0" baseline="0" noProof="0" dirty="0">
                <a:ln>
                  <a:noFill/>
                </a:ln>
                <a:solidFill>
                  <a:prstClr val="black"/>
                </a:solidFill>
                <a:effectLst/>
                <a:uLnTx/>
                <a:uFillTx/>
                <a:latin typeface="Neue Haas Grotesk Text Pro"/>
                <a:ea typeface="+mn-ea"/>
                <a:cs typeface="+mn-cs"/>
              </a:rPr>
            </a:br>
            <a:r>
              <a:rPr kumimoji="0" lang="en-GB" sz="3200" b="0" i="0" u="none" strike="noStrike" kern="1200" cap="none" spc="0" normalizeH="0" baseline="0" noProof="0" dirty="0">
                <a:ln>
                  <a:noFill/>
                </a:ln>
                <a:solidFill>
                  <a:prstClr val="black"/>
                </a:solidFill>
                <a:effectLst/>
                <a:uLnTx/>
                <a:uFillTx/>
                <a:latin typeface="Neue Haas Grotesk Text Pro"/>
                <a:ea typeface="+mn-ea"/>
                <a:cs typeface="+mn-cs"/>
              </a:rPr>
              <a:t>Matthew 4:10</a:t>
            </a:r>
            <a:br>
              <a:rPr kumimoji="0" lang="en-GB" sz="3200" b="0" i="0" u="none" strike="noStrike" kern="1200" cap="none" spc="0" normalizeH="0" baseline="0" noProof="0" dirty="0">
                <a:ln>
                  <a:noFill/>
                </a:ln>
                <a:solidFill>
                  <a:prstClr val="black"/>
                </a:solidFill>
                <a:effectLst/>
                <a:uLnTx/>
                <a:uFillTx/>
                <a:latin typeface="Neue Haas Grotesk Text Pro"/>
                <a:ea typeface="+mn-ea"/>
                <a:cs typeface="+mn-cs"/>
              </a:rPr>
            </a:br>
            <a:endParaRPr kumimoji="0" lang="en-GB" sz="3200" b="0" i="0" u="none" strike="noStrike" kern="1200" cap="none" spc="0" normalizeH="0" baseline="0" noProof="0" dirty="0">
              <a:ln>
                <a:noFill/>
              </a:ln>
              <a:solidFill>
                <a:prstClr val="black"/>
              </a:solidFill>
              <a:effectLst/>
              <a:uLnTx/>
              <a:uFillTx/>
              <a:latin typeface="Neue Haas Grotesk Text Pro"/>
              <a:ea typeface="+mn-ea"/>
              <a:cs typeface="+mn-cs"/>
            </a:endParaRPr>
          </a:p>
          <a:p>
            <a:pPr marL="0" marR="0" lvl="0" indent="0" algn="l" defTabSz="914400" rtl="0" eaLnBrk="1" fontAlgn="auto" latinLnBrk="0" hangingPunct="1">
              <a:lnSpc>
                <a:spcPct val="120000"/>
              </a:lnSpc>
              <a:spcBef>
                <a:spcPts val="100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Neue Haas Grotesk Text Pro"/>
              <a:ea typeface="+mn-ea"/>
              <a:cs typeface="+mn-cs"/>
            </a:endParaRPr>
          </a:p>
          <a:p>
            <a:pPr marL="0" marR="0" lvl="0" indent="0" algn="l" defTabSz="914400" rtl="0" eaLnBrk="1" fontAlgn="auto" latinLnBrk="0" hangingPunct="1">
              <a:lnSpc>
                <a:spcPct val="120000"/>
              </a:lnSpc>
              <a:spcBef>
                <a:spcPts val="100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Neue Haas Grotesk Text Pro"/>
                <a:ea typeface="+mn-ea"/>
                <a:cs typeface="+mn-cs"/>
              </a:rPr>
              <a:t>Fear the L</a:t>
            </a:r>
            <a:r>
              <a:rPr kumimoji="0" lang="en-GB" sz="2000" b="1" i="0" u="none" strike="noStrike" kern="1200" cap="none" spc="0" normalizeH="0" baseline="0" noProof="0" dirty="0">
                <a:ln>
                  <a:noFill/>
                </a:ln>
                <a:solidFill>
                  <a:prstClr val="black"/>
                </a:solidFill>
                <a:effectLst/>
                <a:uLnTx/>
                <a:uFillTx/>
                <a:latin typeface="Neue Haas Grotesk Text Pro"/>
                <a:ea typeface="+mn-ea"/>
                <a:cs typeface="+mn-cs"/>
              </a:rPr>
              <a:t>ORD</a:t>
            </a:r>
            <a:r>
              <a:rPr kumimoji="0" lang="en-GB" sz="2400" b="1" i="0" u="none" strike="noStrike" kern="1200" cap="none" spc="0" normalizeH="0" baseline="0" noProof="0" dirty="0">
                <a:ln>
                  <a:noFill/>
                </a:ln>
                <a:solidFill>
                  <a:prstClr val="black"/>
                </a:solidFill>
                <a:effectLst/>
                <a:uLnTx/>
                <a:uFillTx/>
                <a:latin typeface="Neue Haas Grotesk Text Pro"/>
                <a:ea typeface="+mn-ea"/>
                <a:cs typeface="+mn-cs"/>
              </a:rPr>
              <a:t> your God, serve him only</a:t>
            </a:r>
          </a:p>
          <a:p>
            <a:pPr marL="0" marR="0" lvl="0" indent="0" algn="l" defTabSz="914400" rtl="0" eaLnBrk="1" fontAlgn="auto" latinLnBrk="0" hangingPunct="1">
              <a:lnSpc>
                <a:spcPct val="120000"/>
              </a:lnSpc>
              <a:spcBef>
                <a:spcPts val="100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Neue Haas Grotesk Text Pro"/>
                <a:ea typeface="+mn-ea"/>
                <a:cs typeface="+mn-cs"/>
              </a:rPr>
              <a:t>Deuteronomy 6:13</a:t>
            </a:r>
            <a:endParaRPr kumimoji="0" lang="en-GB" b="0" i="0" u="none" strike="noStrike" kern="1200" cap="none" spc="0" normalizeH="0" baseline="0" noProof="0" dirty="0">
              <a:ln>
                <a:noFill/>
              </a:ln>
              <a:solidFill>
                <a:prstClr val="black"/>
              </a:solidFill>
              <a:effectLst/>
              <a:uLnTx/>
              <a:uFillTx/>
              <a:latin typeface="Neue Haas Grotesk Text Pro"/>
              <a:ea typeface="+mn-ea"/>
              <a:cs typeface="+mn-cs"/>
            </a:endParaRPr>
          </a:p>
        </p:txBody>
      </p:sp>
    </p:spTree>
    <p:extLst>
      <p:ext uri="{BB962C8B-B14F-4D97-AF65-F5344CB8AC3E}">
        <p14:creationId xmlns:p14="http://schemas.microsoft.com/office/powerpoint/2010/main" val="3556639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F4290-A770-980C-D81D-F4C70599B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2BDE1-319C-504C-17FE-234530F5A943}"/>
              </a:ext>
            </a:extLst>
          </p:cNvPr>
          <p:cNvSpPr>
            <a:spLocks noGrp="1"/>
          </p:cNvSpPr>
          <p:nvPr>
            <p:ph type="title"/>
          </p:nvPr>
        </p:nvSpPr>
        <p:spPr>
          <a:xfrm>
            <a:off x="2101516" y="548640"/>
            <a:ext cx="9164710" cy="1132258"/>
          </a:xfrm>
        </p:spPr>
        <p:txBody>
          <a:bodyPr/>
          <a:lstStyle/>
          <a:p>
            <a:r>
              <a:rPr lang="en-GB" dirty="0"/>
              <a:t>main</a:t>
            </a:r>
          </a:p>
        </p:txBody>
      </p:sp>
      <p:grpSp>
        <p:nvGrpSpPr>
          <p:cNvPr id="7" name="Group 6">
            <a:extLst>
              <a:ext uri="{FF2B5EF4-FFF2-40B4-BE49-F238E27FC236}">
                <a16:creationId xmlns:a16="http://schemas.microsoft.com/office/drawing/2014/main" id="{89A47366-6083-59AA-9E7E-91CF6BB18C16}"/>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77A12CFD-0CD6-6A3F-2AAF-8CC1B7301955}"/>
                </a:ext>
              </a:extLst>
            </p:cNvPr>
            <p:cNvPicPr>
              <a:picLocks noChangeAspect="1"/>
            </p:cNvPicPr>
            <p:nvPr/>
          </p:nvPicPr>
          <p:blipFill>
            <a:blip r:embed="rId2"/>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E2BA6752-35BF-C56C-BCB6-18727CF70BAE}"/>
                </a:ext>
              </a:extLst>
            </p:cNvPr>
            <p:cNvPicPr>
              <a:picLocks noChangeAspect="1"/>
            </p:cNvPicPr>
            <p:nvPr/>
          </p:nvPicPr>
          <p:blipFill>
            <a:blip r:embed="rId3">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sp>
        <p:nvSpPr>
          <p:cNvPr id="13" name="TextBox 12">
            <a:extLst>
              <a:ext uri="{FF2B5EF4-FFF2-40B4-BE49-F238E27FC236}">
                <a16:creationId xmlns:a16="http://schemas.microsoft.com/office/drawing/2014/main" id="{49E1FA04-FB7E-4E04-DBFF-C010C0F3F4CC}"/>
              </a:ext>
            </a:extLst>
          </p:cNvPr>
          <p:cNvSpPr txBox="1"/>
          <p:nvPr/>
        </p:nvSpPr>
        <p:spPr>
          <a:xfrm>
            <a:off x="870665" y="2550695"/>
            <a:ext cx="10182345" cy="1569660"/>
          </a:xfrm>
          <a:prstGeom prst="rect">
            <a:avLst/>
          </a:prstGeom>
          <a:noFill/>
        </p:spPr>
        <p:txBody>
          <a:bodyPr wrap="square">
            <a:spAutoFit/>
          </a:bodyPr>
          <a:lstStyle/>
          <a:p>
            <a:r>
              <a:rPr lang="en-GB" sz="3200" b="1" dirty="0"/>
              <a:t>Man shall not live on bread alone, but on every word that comes from the mouth of God</a:t>
            </a:r>
            <a:br>
              <a:rPr lang="en-GB" sz="3200" b="1" dirty="0"/>
            </a:br>
            <a:r>
              <a:rPr lang="en-GB" sz="3200" dirty="0"/>
              <a:t>Matthew 4:4</a:t>
            </a:r>
            <a:endParaRPr lang="en-GB" sz="3200" b="1" dirty="0"/>
          </a:p>
        </p:txBody>
      </p:sp>
    </p:spTree>
    <p:extLst>
      <p:ext uri="{BB962C8B-B14F-4D97-AF65-F5344CB8AC3E}">
        <p14:creationId xmlns:p14="http://schemas.microsoft.com/office/powerpoint/2010/main" val="156185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21F75-A175-5F3D-75A4-E1DBD36B1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0072B-2ED5-BDAF-A2D8-FD6039CB3538}"/>
              </a:ext>
            </a:extLst>
          </p:cNvPr>
          <p:cNvSpPr>
            <a:spLocks noGrp="1"/>
          </p:cNvSpPr>
          <p:nvPr>
            <p:ph type="title"/>
          </p:nvPr>
        </p:nvSpPr>
        <p:spPr>
          <a:xfrm>
            <a:off x="2101516" y="548640"/>
            <a:ext cx="9164710" cy="1132258"/>
          </a:xfrm>
        </p:spPr>
        <p:txBody>
          <a:bodyPr/>
          <a:lstStyle/>
          <a:p>
            <a:r>
              <a:rPr lang="en-GB" dirty="0"/>
              <a:t>main</a:t>
            </a:r>
          </a:p>
        </p:txBody>
      </p:sp>
      <p:grpSp>
        <p:nvGrpSpPr>
          <p:cNvPr id="7" name="Group 6">
            <a:extLst>
              <a:ext uri="{FF2B5EF4-FFF2-40B4-BE49-F238E27FC236}">
                <a16:creationId xmlns:a16="http://schemas.microsoft.com/office/drawing/2014/main" id="{641FA281-D775-A627-0986-5202221D5FD6}"/>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A649832D-4FBD-DE27-BE95-0E22D9348713}"/>
                </a:ext>
              </a:extLst>
            </p:cNvPr>
            <p:cNvPicPr>
              <a:picLocks noChangeAspect="1"/>
            </p:cNvPicPr>
            <p:nvPr/>
          </p:nvPicPr>
          <p:blipFill>
            <a:blip r:embed="rId2"/>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1A97B9ED-A5DA-3160-993A-6B7DAA0E28AD}"/>
                </a:ext>
              </a:extLst>
            </p:cNvPr>
            <p:cNvPicPr>
              <a:picLocks noChangeAspect="1"/>
            </p:cNvPicPr>
            <p:nvPr/>
          </p:nvPicPr>
          <p:blipFill>
            <a:blip r:embed="rId3">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sp>
        <p:nvSpPr>
          <p:cNvPr id="13" name="TextBox 12">
            <a:extLst>
              <a:ext uri="{FF2B5EF4-FFF2-40B4-BE49-F238E27FC236}">
                <a16:creationId xmlns:a16="http://schemas.microsoft.com/office/drawing/2014/main" id="{454523E6-381E-1BB4-E59C-3954C98D5768}"/>
              </a:ext>
            </a:extLst>
          </p:cNvPr>
          <p:cNvSpPr txBox="1"/>
          <p:nvPr/>
        </p:nvSpPr>
        <p:spPr>
          <a:xfrm>
            <a:off x="870665" y="2550695"/>
            <a:ext cx="10182345" cy="3046988"/>
          </a:xfrm>
          <a:prstGeom prst="rect">
            <a:avLst/>
          </a:prstGeom>
          <a:noFill/>
        </p:spPr>
        <p:txBody>
          <a:bodyPr wrap="square">
            <a:spAutoFit/>
          </a:bodyPr>
          <a:lstStyle/>
          <a:p>
            <a:r>
              <a:rPr lang="en-GB" sz="3200" b="1" dirty="0"/>
              <a:t>Man shall not live on bread alone, but on every word that comes from the mouth of God</a:t>
            </a:r>
            <a:br>
              <a:rPr lang="en-GB" sz="3200" b="1" dirty="0"/>
            </a:br>
            <a:r>
              <a:rPr lang="en-GB" sz="3200" dirty="0"/>
              <a:t>Matthew 4:4</a:t>
            </a:r>
          </a:p>
          <a:p>
            <a:endParaRPr lang="en-GB" sz="3200" b="1" dirty="0"/>
          </a:p>
          <a:p>
            <a:r>
              <a:rPr lang="en-GB" sz="3200" b="1" dirty="0">
                <a:solidFill>
                  <a:schemeClr val="accent6">
                    <a:lumMod val="75000"/>
                  </a:schemeClr>
                </a:solidFill>
              </a:rPr>
              <a:t>The importance of reading the Bible in order to be sustained, protected and equipped by it</a:t>
            </a:r>
          </a:p>
        </p:txBody>
      </p:sp>
    </p:spTree>
    <p:extLst>
      <p:ext uri="{BB962C8B-B14F-4D97-AF65-F5344CB8AC3E}">
        <p14:creationId xmlns:p14="http://schemas.microsoft.com/office/powerpoint/2010/main" val="34958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2813B-BE4D-10B6-7900-DF641E6109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550A0-966B-8B3D-3EB5-3151EE103A1F}"/>
              </a:ext>
            </a:extLst>
          </p:cNvPr>
          <p:cNvSpPr>
            <a:spLocks noGrp="1"/>
          </p:cNvSpPr>
          <p:nvPr>
            <p:ph type="title"/>
          </p:nvPr>
        </p:nvSpPr>
        <p:spPr>
          <a:xfrm>
            <a:off x="2101516" y="548640"/>
            <a:ext cx="9164710" cy="1132258"/>
          </a:xfrm>
        </p:spPr>
        <p:txBody>
          <a:bodyPr/>
          <a:lstStyle/>
          <a:p>
            <a:r>
              <a:rPr lang="en-GB" dirty="0"/>
              <a:t>Consuming the Bible</a:t>
            </a:r>
          </a:p>
        </p:txBody>
      </p:sp>
      <p:grpSp>
        <p:nvGrpSpPr>
          <p:cNvPr id="7" name="Group 6">
            <a:extLst>
              <a:ext uri="{FF2B5EF4-FFF2-40B4-BE49-F238E27FC236}">
                <a16:creationId xmlns:a16="http://schemas.microsoft.com/office/drawing/2014/main" id="{533A68DE-DFF8-3D7B-17B5-9EF20361C35E}"/>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4E1897B9-B791-7389-0692-E618CFDC80CE}"/>
                </a:ext>
              </a:extLst>
            </p:cNvPr>
            <p:cNvPicPr>
              <a:picLocks noChangeAspect="1"/>
            </p:cNvPicPr>
            <p:nvPr/>
          </p:nvPicPr>
          <p:blipFill>
            <a:blip r:embed="rId2"/>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36D21886-A192-FCDA-91D1-1F5828879044}"/>
                </a:ext>
              </a:extLst>
            </p:cNvPr>
            <p:cNvPicPr>
              <a:picLocks noChangeAspect="1"/>
            </p:cNvPicPr>
            <p:nvPr/>
          </p:nvPicPr>
          <p:blipFill>
            <a:blip r:embed="rId3">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sp>
        <p:nvSpPr>
          <p:cNvPr id="13" name="TextBox 12">
            <a:extLst>
              <a:ext uri="{FF2B5EF4-FFF2-40B4-BE49-F238E27FC236}">
                <a16:creationId xmlns:a16="http://schemas.microsoft.com/office/drawing/2014/main" id="{188F7056-DFD0-FEB0-CD2B-04743A948688}"/>
              </a:ext>
            </a:extLst>
          </p:cNvPr>
          <p:cNvSpPr txBox="1"/>
          <p:nvPr/>
        </p:nvSpPr>
        <p:spPr>
          <a:xfrm>
            <a:off x="870665" y="2550695"/>
            <a:ext cx="10551314" cy="4031873"/>
          </a:xfrm>
          <a:prstGeom prst="rect">
            <a:avLst/>
          </a:prstGeom>
          <a:noFill/>
        </p:spPr>
        <p:txBody>
          <a:bodyPr wrap="square">
            <a:spAutoFit/>
          </a:bodyPr>
          <a:lstStyle/>
          <a:p>
            <a:r>
              <a:rPr lang="en-GB" sz="3200" b="1" dirty="0">
                <a:solidFill>
                  <a:schemeClr val="accent6">
                    <a:lumMod val="75000"/>
                  </a:schemeClr>
                </a:solidFill>
              </a:rPr>
              <a:t>The importance of reading the Bible in order to be sustained, protected and equipped by it</a:t>
            </a:r>
            <a:br>
              <a:rPr lang="en-GB" sz="3200" b="1" dirty="0">
                <a:solidFill>
                  <a:schemeClr val="accent6">
                    <a:lumMod val="75000"/>
                  </a:schemeClr>
                </a:solidFill>
              </a:rPr>
            </a:br>
            <a:br>
              <a:rPr lang="en-GB" sz="3200" b="1" dirty="0">
                <a:solidFill>
                  <a:schemeClr val="accent6">
                    <a:lumMod val="75000"/>
                  </a:schemeClr>
                </a:solidFill>
              </a:rPr>
            </a:br>
            <a:r>
              <a:rPr lang="en-GB" sz="3200" dirty="0">
                <a:solidFill>
                  <a:schemeClr val="accent6">
                    <a:lumMod val="75000"/>
                  </a:schemeClr>
                </a:solidFill>
              </a:rPr>
              <a:t>A weapon </a:t>
            </a:r>
          </a:p>
          <a:p>
            <a:r>
              <a:rPr lang="en-GB" sz="3200" dirty="0">
                <a:solidFill>
                  <a:schemeClr val="accent6">
                    <a:lumMod val="75000"/>
                  </a:schemeClr>
                </a:solidFill>
              </a:rPr>
              <a:t>Reminds of God’s promises, faithfulness and character</a:t>
            </a:r>
            <a:br>
              <a:rPr lang="en-GB" sz="3200" dirty="0">
                <a:solidFill>
                  <a:schemeClr val="accent6">
                    <a:lumMod val="75000"/>
                  </a:schemeClr>
                </a:solidFill>
              </a:rPr>
            </a:br>
            <a:r>
              <a:rPr lang="en-GB" sz="3200" dirty="0">
                <a:solidFill>
                  <a:schemeClr val="accent6">
                    <a:lumMod val="75000"/>
                  </a:schemeClr>
                </a:solidFill>
              </a:rPr>
              <a:t>Helps us not to be misled by false teaching</a:t>
            </a:r>
            <a:br>
              <a:rPr lang="en-GB" sz="3200" dirty="0">
                <a:solidFill>
                  <a:schemeClr val="accent6">
                    <a:lumMod val="75000"/>
                  </a:schemeClr>
                </a:solidFill>
              </a:rPr>
            </a:br>
            <a:r>
              <a:rPr lang="en-GB" sz="3200" dirty="0">
                <a:solidFill>
                  <a:schemeClr val="accent6">
                    <a:lumMod val="75000"/>
                  </a:schemeClr>
                </a:solidFill>
              </a:rPr>
              <a:t>Helps us become more like God</a:t>
            </a:r>
            <a:br>
              <a:rPr lang="en-GB" sz="3200" dirty="0">
                <a:solidFill>
                  <a:schemeClr val="accent6">
                    <a:lumMod val="75000"/>
                  </a:schemeClr>
                </a:solidFill>
              </a:rPr>
            </a:br>
            <a:r>
              <a:rPr lang="en-GB" sz="3200" dirty="0">
                <a:solidFill>
                  <a:schemeClr val="accent6">
                    <a:lumMod val="75000"/>
                  </a:schemeClr>
                </a:solidFill>
              </a:rPr>
              <a:t>Softens our hearts</a:t>
            </a:r>
          </a:p>
        </p:txBody>
      </p:sp>
    </p:spTree>
    <p:extLst>
      <p:ext uri="{BB962C8B-B14F-4D97-AF65-F5344CB8AC3E}">
        <p14:creationId xmlns:p14="http://schemas.microsoft.com/office/powerpoint/2010/main" val="393687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8B8F2-1F85-6C7F-CF7A-578D71997F1D}"/>
              </a:ext>
            </a:extLst>
          </p:cNvPr>
          <p:cNvSpPr>
            <a:spLocks noGrp="1"/>
          </p:cNvSpPr>
          <p:nvPr>
            <p:ph idx="1"/>
          </p:nvPr>
        </p:nvSpPr>
        <p:spPr/>
        <p:txBody>
          <a:bodyPr>
            <a:normAutofit/>
          </a:bodyPr>
          <a:lstStyle/>
          <a:p>
            <a:pPr marL="0" indent="0">
              <a:buNone/>
            </a:pPr>
            <a:r>
              <a:rPr lang="en-GB" sz="3200" b="1" dirty="0"/>
              <a:t>The torah of the Lord is perfect – reviving the soul </a:t>
            </a:r>
            <a:r>
              <a:rPr lang="en-GB" sz="3200" dirty="0"/>
              <a:t>	Psalm 19:7</a:t>
            </a:r>
          </a:p>
        </p:txBody>
      </p:sp>
      <p:pic>
        <p:nvPicPr>
          <p:cNvPr id="1026" name="Picture 2" descr="Free water nature bottle vector">
            <a:extLst>
              <a:ext uri="{FF2B5EF4-FFF2-40B4-BE49-F238E27FC236}">
                <a16:creationId xmlns:a16="http://schemas.microsoft.com/office/drawing/2014/main" id="{94704E4E-28CA-EF4D-E3E4-5CFA087D5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8395" y="3176336"/>
            <a:ext cx="1908063" cy="260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03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77EA0-D328-6D2D-32DB-413BF5BC1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21879-45D3-A913-EE1D-88F708D9DA9A}"/>
              </a:ext>
            </a:extLst>
          </p:cNvPr>
          <p:cNvSpPr>
            <a:spLocks noGrp="1"/>
          </p:cNvSpPr>
          <p:nvPr>
            <p:ph type="title"/>
          </p:nvPr>
        </p:nvSpPr>
        <p:spPr>
          <a:xfrm>
            <a:off x="2101516" y="548640"/>
            <a:ext cx="9164710" cy="1132258"/>
          </a:xfrm>
        </p:spPr>
        <p:txBody>
          <a:bodyPr/>
          <a:lstStyle/>
          <a:p>
            <a:r>
              <a:rPr lang="en-GB" dirty="0"/>
              <a:t>Consuming the Bible </a:t>
            </a:r>
          </a:p>
        </p:txBody>
      </p:sp>
      <p:grpSp>
        <p:nvGrpSpPr>
          <p:cNvPr id="7" name="Group 6">
            <a:extLst>
              <a:ext uri="{FF2B5EF4-FFF2-40B4-BE49-F238E27FC236}">
                <a16:creationId xmlns:a16="http://schemas.microsoft.com/office/drawing/2014/main" id="{5439ACB8-D8C4-100A-2C13-2FCB51A0341E}"/>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5F117849-4313-93C2-8D9F-E0099F3138FE}"/>
                </a:ext>
              </a:extLst>
            </p:cNvPr>
            <p:cNvPicPr>
              <a:picLocks noChangeAspect="1"/>
            </p:cNvPicPr>
            <p:nvPr/>
          </p:nvPicPr>
          <p:blipFill>
            <a:blip r:embed="rId2"/>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92CB3F1A-5E55-BA2D-D6DB-4AB907CB9D9A}"/>
                </a:ext>
              </a:extLst>
            </p:cNvPr>
            <p:cNvPicPr>
              <a:picLocks noChangeAspect="1"/>
            </p:cNvPicPr>
            <p:nvPr/>
          </p:nvPicPr>
          <p:blipFill>
            <a:blip r:embed="rId3">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spTree>
    <p:extLst>
      <p:ext uri="{BB962C8B-B14F-4D97-AF65-F5344CB8AC3E}">
        <p14:creationId xmlns:p14="http://schemas.microsoft.com/office/powerpoint/2010/main" val="198725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58BEB-03EE-03C6-CB71-0A88E24F2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B5623-73F7-8E14-BECA-08899EFA342E}"/>
              </a:ext>
            </a:extLst>
          </p:cNvPr>
          <p:cNvSpPr>
            <a:spLocks noGrp="1"/>
          </p:cNvSpPr>
          <p:nvPr>
            <p:ph type="title"/>
          </p:nvPr>
        </p:nvSpPr>
        <p:spPr>
          <a:xfrm>
            <a:off x="2101516" y="548640"/>
            <a:ext cx="9164710" cy="1132258"/>
          </a:xfrm>
        </p:spPr>
        <p:txBody>
          <a:bodyPr/>
          <a:lstStyle/>
          <a:p>
            <a:r>
              <a:rPr lang="en-GB" dirty="0"/>
              <a:t>Consuming the Bible </a:t>
            </a:r>
          </a:p>
        </p:txBody>
      </p:sp>
      <p:grpSp>
        <p:nvGrpSpPr>
          <p:cNvPr id="7" name="Group 6">
            <a:extLst>
              <a:ext uri="{FF2B5EF4-FFF2-40B4-BE49-F238E27FC236}">
                <a16:creationId xmlns:a16="http://schemas.microsoft.com/office/drawing/2014/main" id="{F6EEC8D9-D9DB-E58B-BCEC-D3A559CD585F}"/>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E7D673B3-6FA7-7485-EDFE-CC32EACCFBA1}"/>
                </a:ext>
              </a:extLst>
            </p:cNvPr>
            <p:cNvPicPr>
              <a:picLocks noChangeAspect="1"/>
            </p:cNvPicPr>
            <p:nvPr/>
          </p:nvPicPr>
          <p:blipFill>
            <a:blip r:embed="rId2"/>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C53013DF-9E54-A69D-851E-589FAEF77BEA}"/>
                </a:ext>
              </a:extLst>
            </p:cNvPr>
            <p:cNvPicPr>
              <a:picLocks noChangeAspect="1"/>
            </p:cNvPicPr>
            <p:nvPr/>
          </p:nvPicPr>
          <p:blipFill>
            <a:blip r:embed="rId3">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sp>
        <p:nvSpPr>
          <p:cNvPr id="13" name="TextBox 12">
            <a:extLst>
              <a:ext uri="{FF2B5EF4-FFF2-40B4-BE49-F238E27FC236}">
                <a16:creationId xmlns:a16="http://schemas.microsoft.com/office/drawing/2014/main" id="{88FEC028-C9B5-0078-65B3-2E6ACF3BE705}"/>
              </a:ext>
            </a:extLst>
          </p:cNvPr>
          <p:cNvSpPr txBox="1"/>
          <p:nvPr/>
        </p:nvSpPr>
        <p:spPr>
          <a:xfrm>
            <a:off x="870665" y="2550695"/>
            <a:ext cx="10551314" cy="584775"/>
          </a:xfrm>
          <a:prstGeom prst="rect">
            <a:avLst/>
          </a:prstGeom>
          <a:noFill/>
        </p:spPr>
        <p:txBody>
          <a:bodyPr wrap="square">
            <a:spAutoFit/>
          </a:bodyPr>
          <a:lstStyle/>
          <a:p>
            <a:r>
              <a:rPr lang="en-GB" sz="3200" b="1" dirty="0">
                <a:solidFill>
                  <a:schemeClr val="accent6">
                    <a:lumMod val="75000"/>
                  </a:schemeClr>
                </a:solidFill>
              </a:rPr>
              <a:t>We need regular refuelling!</a:t>
            </a:r>
            <a:endParaRPr lang="en-GB" sz="3200" dirty="0">
              <a:solidFill>
                <a:schemeClr val="accent6">
                  <a:lumMod val="75000"/>
                </a:schemeClr>
              </a:solidFill>
            </a:endParaRPr>
          </a:p>
        </p:txBody>
      </p:sp>
      <p:pic>
        <p:nvPicPr>
          <p:cNvPr id="9" name="Picture 8">
            <a:extLst>
              <a:ext uri="{FF2B5EF4-FFF2-40B4-BE49-F238E27FC236}">
                <a16:creationId xmlns:a16="http://schemas.microsoft.com/office/drawing/2014/main" id="{9C650CC9-C525-526F-DDF0-74BD19B8327C}"/>
              </a:ext>
            </a:extLst>
          </p:cNvPr>
          <p:cNvPicPr>
            <a:picLocks noChangeAspect="1"/>
          </p:cNvPicPr>
          <p:nvPr/>
        </p:nvPicPr>
        <p:blipFill>
          <a:blip r:embed="rId4"/>
          <a:stretch>
            <a:fillRect/>
          </a:stretch>
        </p:blipFill>
        <p:spPr>
          <a:xfrm>
            <a:off x="8037093" y="2550695"/>
            <a:ext cx="2280457" cy="1972239"/>
          </a:xfrm>
          <a:prstGeom prst="rect">
            <a:avLst/>
          </a:prstGeom>
        </p:spPr>
      </p:pic>
    </p:spTree>
    <p:extLst>
      <p:ext uri="{BB962C8B-B14F-4D97-AF65-F5344CB8AC3E}">
        <p14:creationId xmlns:p14="http://schemas.microsoft.com/office/powerpoint/2010/main" val="4223615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7905F-041F-0EFE-C949-40749CFD3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60D82-2E05-8116-1BD6-59AD3EED59A0}"/>
              </a:ext>
            </a:extLst>
          </p:cNvPr>
          <p:cNvSpPr>
            <a:spLocks noGrp="1"/>
          </p:cNvSpPr>
          <p:nvPr>
            <p:ph type="title"/>
          </p:nvPr>
        </p:nvSpPr>
        <p:spPr>
          <a:xfrm>
            <a:off x="2101516" y="548640"/>
            <a:ext cx="9164710" cy="1132258"/>
          </a:xfrm>
        </p:spPr>
        <p:txBody>
          <a:bodyPr/>
          <a:lstStyle/>
          <a:p>
            <a:r>
              <a:rPr lang="en-GB" dirty="0"/>
              <a:t>Consuming the Bible </a:t>
            </a:r>
          </a:p>
        </p:txBody>
      </p:sp>
      <p:grpSp>
        <p:nvGrpSpPr>
          <p:cNvPr id="7" name="Group 6">
            <a:extLst>
              <a:ext uri="{FF2B5EF4-FFF2-40B4-BE49-F238E27FC236}">
                <a16:creationId xmlns:a16="http://schemas.microsoft.com/office/drawing/2014/main" id="{9447298C-0436-DA1E-0018-DF6EF6D3CA93}"/>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16C1AE40-37C6-65C7-FF0D-B05A1CEBF0E5}"/>
                </a:ext>
              </a:extLst>
            </p:cNvPr>
            <p:cNvPicPr>
              <a:picLocks noChangeAspect="1"/>
            </p:cNvPicPr>
            <p:nvPr/>
          </p:nvPicPr>
          <p:blipFill>
            <a:blip r:embed="rId2"/>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27C257DE-FF73-1BCB-527A-4EE99015415F}"/>
                </a:ext>
              </a:extLst>
            </p:cNvPr>
            <p:cNvPicPr>
              <a:picLocks noChangeAspect="1"/>
            </p:cNvPicPr>
            <p:nvPr/>
          </p:nvPicPr>
          <p:blipFill>
            <a:blip r:embed="rId3">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sp>
        <p:nvSpPr>
          <p:cNvPr id="13" name="TextBox 12">
            <a:extLst>
              <a:ext uri="{FF2B5EF4-FFF2-40B4-BE49-F238E27FC236}">
                <a16:creationId xmlns:a16="http://schemas.microsoft.com/office/drawing/2014/main" id="{E5ACE263-B91C-7ADF-1A85-B8A305111AA5}"/>
              </a:ext>
            </a:extLst>
          </p:cNvPr>
          <p:cNvSpPr txBox="1"/>
          <p:nvPr/>
        </p:nvSpPr>
        <p:spPr>
          <a:xfrm>
            <a:off x="870665" y="2550695"/>
            <a:ext cx="10551314" cy="584775"/>
          </a:xfrm>
          <a:prstGeom prst="rect">
            <a:avLst/>
          </a:prstGeom>
          <a:noFill/>
        </p:spPr>
        <p:txBody>
          <a:bodyPr wrap="square">
            <a:spAutoFit/>
          </a:bodyPr>
          <a:lstStyle/>
          <a:p>
            <a:r>
              <a:rPr lang="en-GB" sz="3200" b="1" dirty="0">
                <a:solidFill>
                  <a:schemeClr val="accent6">
                    <a:lumMod val="75000"/>
                  </a:schemeClr>
                </a:solidFill>
              </a:rPr>
              <a:t>We consume in a variety of ways</a:t>
            </a:r>
            <a:endParaRPr lang="en-GB" sz="3200" dirty="0">
              <a:solidFill>
                <a:schemeClr val="accent6">
                  <a:lumMod val="75000"/>
                </a:schemeClr>
              </a:solidFill>
            </a:endParaRPr>
          </a:p>
        </p:txBody>
      </p:sp>
      <p:pic>
        <p:nvPicPr>
          <p:cNvPr id="5" name="Picture 4">
            <a:extLst>
              <a:ext uri="{FF2B5EF4-FFF2-40B4-BE49-F238E27FC236}">
                <a16:creationId xmlns:a16="http://schemas.microsoft.com/office/drawing/2014/main" id="{ED511027-6495-6259-53EE-F57F6A5F97EA}"/>
              </a:ext>
            </a:extLst>
          </p:cNvPr>
          <p:cNvPicPr>
            <a:picLocks noChangeAspect="1"/>
          </p:cNvPicPr>
          <p:nvPr/>
        </p:nvPicPr>
        <p:blipFill>
          <a:blip r:embed="rId4"/>
          <a:stretch>
            <a:fillRect/>
          </a:stretch>
        </p:blipFill>
        <p:spPr>
          <a:xfrm>
            <a:off x="6095999" y="3429000"/>
            <a:ext cx="5313705" cy="3429000"/>
          </a:xfrm>
          <a:prstGeom prst="rect">
            <a:avLst/>
          </a:prstGeom>
        </p:spPr>
      </p:pic>
    </p:spTree>
    <p:extLst>
      <p:ext uri="{BB962C8B-B14F-4D97-AF65-F5344CB8AC3E}">
        <p14:creationId xmlns:p14="http://schemas.microsoft.com/office/powerpoint/2010/main" val="281499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B09CF-B877-285C-81F5-0B889D7E4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81249-4542-F1BC-4BFE-FAD141B4BE59}"/>
              </a:ext>
            </a:extLst>
          </p:cNvPr>
          <p:cNvSpPr>
            <a:spLocks noGrp="1"/>
          </p:cNvSpPr>
          <p:nvPr>
            <p:ph type="title"/>
          </p:nvPr>
        </p:nvSpPr>
        <p:spPr>
          <a:xfrm>
            <a:off x="2101516" y="548640"/>
            <a:ext cx="9164710" cy="1132258"/>
          </a:xfrm>
        </p:spPr>
        <p:txBody>
          <a:bodyPr/>
          <a:lstStyle/>
          <a:p>
            <a:r>
              <a:rPr lang="en-GB" dirty="0"/>
              <a:t>Consuming the Bible </a:t>
            </a:r>
          </a:p>
        </p:txBody>
      </p:sp>
      <p:grpSp>
        <p:nvGrpSpPr>
          <p:cNvPr id="7" name="Group 6">
            <a:extLst>
              <a:ext uri="{FF2B5EF4-FFF2-40B4-BE49-F238E27FC236}">
                <a16:creationId xmlns:a16="http://schemas.microsoft.com/office/drawing/2014/main" id="{7B5F1304-583C-D163-14D3-1542BC55A3ED}"/>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77592E4F-B24C-30D7-7812-195AD38CA6BF}"/>
                </a:ext>
              </a:extLst>
            </p:cNvPr>
            <p:cNvPicPr>
              <a:picLocks noChangeAspect="1"/>
            </p:cNvPicPr>
            <p:nvPr/>
          </p:nvPicPr>
          <p:blipFill>
            <a:blip r:embed="rId2"/>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4AAB877A-40AB-39A1-EFE6-8E03A9E4C4DD}"/>
                </a:ext>
              </a:extLst>
            </p:cNvPr>
            <p:cNvPicPr>
              <a:picLocks noChangeAspect="1"/>
            </p:cNvPicPr>
            <p:nvPr/>
          </p:nvPicPr>
          <p:blipFill>
            <a:blip r:embed="rId3">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sp>
        <p:nvSpPr>
          <p:cNvPr id="13" name="TextBox 12">
            <a:extLst>
              <a:ext uri="{FF2B5EF4-FFF2-40B4-BE49-F238E27FC236}">
                <a16:creationId xmlns:a16="http://schemas.microsoft.com/office/drawing/2014/main" id="{54FD89E2-B249-2EF3-7F75-83F68A89A046}"/>
              </a:ext>
            </a:extLst>
          </p:cNvPr>
          <p:cNvSpPr txBox="1"/>
          <p:nvPr/>
        </p:nvSpPr>
        <p:spPr>
          <a:xfrm>
            <a:off x="870665" y="2550695"/>
            <a:ext cx="9164710" cy="4093428"/>
          </a:xfrm>
          <a:prstGeom prst="rect">
            <a:avLst/>
          </a:prstGeom>
          <a:noFill/>
        </p:spPr>
        <p:txBody>
          <a:bodyPr wrap="square">
            <a:spAutoFit/>
          </a:bodyPr>
          <a:lstStyle/>
          <a:p>
            <a:r>
              <a:rPr lang="en-GB" sz="3200" b="1" dirty="0">
                <a:solidFill>
                  <a:schemeClr val="accent6">
                    <a:lumMod val="75000"/>
                  </a:schemeClr>
                </a:solidFill>
              </a:rPr>
              <a:t>We are nourished</a:t>
            </a:r>
          </a:p>
          <a:p>
            <a:endParaRPr lang="en-GB" sz="3200" b="1" dirty="0">
              <a:solidFill>
                <a:schemeClr val="accent6">
                  <a:lumMod val="75000"/>
                </a:schemeClr>
              </a:solidFill>
            </a:endParaRPr>
          </a:p>
          <a:p>
            <a:r>
              <a:rPr lang="en-GB" sz="2800" dirty="0">
                <a:solidFill>
                  <a:schemeClr val="accent6">
                    <a:lumMod val="75000"/>
                  </a:schemeClr>
                </a:solidFill>
              </a:rPr>
              <a:t>When your words came, I ate them;</a:t>
            </a:r>
          </a:p>
          <a:p>
            <a:r>
              <a:rPr lang="en-GB" sz="2800" dirty="0">
                <a:solidFill>
                  <a:schemeClr val="accent6">
                    <a:lumMod val="75000"/>
                  </a:schemeClr>
                </a:solidFill>
              </a:rPr>
              <a:t>    they were my joy and my heart’s delight</a:t>
            </a:r>
            <a:br>
              <a:rPr lang="en-GB" sz="2800" dirty="0">
                <a:solidFill>
                  <a:schemeClr val="accent6">
                    <a:lumMod val="75000"/>
                  </a:schemeClr>
                </a:solidFill>
              </a:rPr>
            </a:br>
            <a:r>
              <a:rPr lang="en-GB" sz="2800" dirty="0">
                <a:solidFill>
                  <a:schemeClr val="accent6">
                    <a:lumMod val="75000"/>
                  </a:schemeClr>
                </a:solidFill>
              </a:rPr>
              <a:t>Jeremiah 15:16</a:t>
            </a:r>
            <a:br>
              <a:rPr lang="en-GB" sz="2800" dirty="0">
                <a:solidFill>
                  <a:schemeClr val="accent6">
                    <a:lumMod val="75000"/>
                  </a:schemeClr>
                </a:solidFill>
              </a:rPr>
            </a:br>
            <a:br>
              <a:rPr lang="en-GB" sz="2800" dirty="0">
                <a:solidFill>
                  <a:schemeClr val="accent6">
                    <a:lumMod val="75000"/>
                  </a:schemeClr>
                </a:solidFill>
              </a:rPr>
            </a:br>
            <a:r>
              <a:rPr lang="en-GB" sz="2800" dirty="0">
                <a:solidFill>
                  <a:schemeClr val="accent6">
                    <a:lumMod val="75000"/>
                  </a:schemeClr>
                </a:solidFill>
              </a:rPr>
              <a:t>The words I have spoken to you – they are full of the Spirit and life</a:t>
            </a:r>
            <a:br>
              <a:rPr lang="en-GB" sz="2800" dirty="0">
                <a:solidFill>
                  <a:schemeClr val="accent6">
                    <a:lumMod val="75000"/>
                  </a:schemeClr>
                </a:solidFill>
              </a:rPr>
            </a:br>
            <a:r>
              <a:rPr lang="en-GB" sz="2800" dirty="0">
                <a:solidFill>
                  <a:schemeClr val="accent6">
                    <a:lumMod val="75000"/>
                  </a:schemeClr>
                </a:solidFill>
              </a:rPr>
              <a:t>John 6:63</a:t>
            </a:r>
            <a:endParaRPr lang="en-GB" sz="3200" dirty="0">
              <a:solidFill>
                <a:schemeClr val="accent6">
                  <a:lumMod val="75000"/>
                </a:schemeClr>
              </a:solidFill>
            </a:endParaRPr>
          </a:p>
        </p:txBody>
      </p:sp>
      <p:pic>
        <p:nvPicPr>
          <p:cNvPr id="8" name="Picture 7">
            <a:extLst>
              <a:ext uri="{FF2B5EF4-FFF2-40B4-BE49-F238E27FC236}">
                <a16:creationId xmlns:a16="http://schemas.microsoft.com/office/drawing/2014/main" id="{4E762008-80D4-BA17-A25A-33ECE25A3E8A}"/>
              </a:ext>
            </a:extLst>
          </p:cNvPr>
          <p:cNvPicPr>
            <a:picLocks noChangeAspect="1"/>
          </p:cNvPicPr>
          <p:nvPr/>
        </p:nvPicPr>
        <p:blipFill>
          <a:blip r:embed="rId4"/>
          <a:stretch>
            <a:fillRect/>
          </a:stretch>
        </p:blipFill>
        <p:spPr>
          <a:xfrm>
            <a:off x="7547812" y="1308163"/>
            <a:ext cx="3344778" cy="1672389"/>
          </a:xfrm>
          <a:prstGeom prst="rect">
            <a:avLst/>
          </a:prstGeom>
        </p:spPr>
      </p:pic>
    </p:spTree>
    <p:extLst>
      <p:ext uri="{BB962C8B-B14F-4D97-AF65-F5344CB8AC3E}">
        <p14:creationId xmlns:p14="http://schemas.microsoft.com/office/powerpoint/2010/main" val="1039775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F0224-7D7B-3E32-3113-DE0C144E1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02403-7224-D2B3-FC60-A28F81CA2136}"/>
              </a:ext>
            </a:extLst>
          </p:cNvPr>
          <p:cNvSpPr>
            <a:spLocks noGrp="1"/>
          </p:cNvSpPr>
          <p:nvPr>
            <p:ph type="title"/>
          </p:nvPr>
        </p:nvSpPr>
        <p:spPr>
          <a:xfrm>
            <a:off x="2101516" y="548640"/>
            <a:ext cx="9164710" cy="1132258"/>
          </a:xfrm>
        </p:spPr>
        <p:txBody>
          <a:bodyPr/>
          <a:lstStyle/>
          <a:p>
            <a:r>
              <a:rPr lang="en-GB" dirty="0"/>
              <a:t>Consuming the Bible </a:t>
            </a:r>
          </a:p>
        </p:txBody>
      </p:sp>
      <p:grpSp>
        <p:nvGrpSpPr>
          <p:cNvPr id="7" name="Group 6">
            <a:extLst>
              <a:ext uri="{FF2B5EF4-FFF2-40B4-BE49-F238E27FC236}">
                <a16:creationId xmlns:a16="http://schemas.microsoft.com/office/drawing/2014/main" id="{5F2B41D0-A8AA-BE63-B766-834B274BF492}"/>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E935516F-BEAC-5D4B-6AA6-D5E3BE17D49C}"/>
                </a:ext>
              </a:extLst>
            </p:cNvPr>
            <p:cNvPicPr>
              <a:picLocks noChangeAspect="1"/>
            </p:cNvPicPr>
            <p:nvPr/>
          </p:nvPicPr>
          <p:blipFill>
            <a:blip r:embed="rId2"/>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655C6E49-6C69-ED80-0C5C-76959B7B6251}"/>
                </a:ext>
              </a:extLst>
            </p:cNvPr>
            <p:cNvPicPr>
              <a:picLocks noChangeAspect="1"/>
            </p:cNvPicPr>
            <p:nvPr/>
          </p:nvPicPr>
          <p:blipFill>
            <a:blip r:embed="rId3">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sp>
        <p:nvSpPr>
          <p:cNvPr id="13" name="TextBox 12">
            <a:extLst>
              <a:ext uri="{FF2B5EF4-FFF2-40B4-BE49-F238E27FC236}">
                <a16:creationId xmlns:a16="http://schemas.microsoft.com/office/drawing/2014/main" id="{50500202-B205-B4F7-88A9-3E5A7BA563E1}"/>
              </a:ext>
            </a:extLst>
          </p:cNvPr>
          <p:cNvSpPr txBox="1"/>
          <p:nvPr/>
        </p:nvSpPr>
        <p:spPr>
          <a:xfrm>
            <a:off x="870666" y="2021306"/>
            <a:ext cx="10984450" cy="4684552"/>
          </a:xfrm>
          <a:prstGeom prst="rect">
            <a:avLst/>
          </a:prstGeom>
          <a:noFill/>
        </p:spPr>
        <p:txBody>
          <a:bodyPr wrap="square">
            <a:spAutoFit/>
          </a:bodyPr>
          <a:lstStyle/>
          <a:p>
            <a:r>
              <a:rPr lang="en-GB" sz="3200" dirty="0">
                <a:solidFill>
                  <a:schemeClr val="accent6">
                    <a:lumMod val="75000"/>
                  </a:schemeClr>
                </a:solidFill>
              </a:rPr>
              <a:t> “The days are coming,” declares the Sovereign Lord,</a:t>
            </a:r>
          </a:p>
          <a:p>
            <a:r>
              <a:rPr lang="en-GB" sz="3200" dirty="0">
                <a:solidFill>
                  <a:schemeClr val="accent6">
                    <a:lumMod val="75000"/>
                  </a:schemeClr>
                </a:solidFill>
              </a:rPr>
              <a:t>    “when I will send a famine through the land—</a:t>
            </a:r>
          </a:p>
          <a:p>
            <a:r>
              <a:rPr lang="en-GB" sz="3200" dirty="0">
                <a:solidFill>
                  <a:schemeClr val="accent6">
                    <a:lumMod val="75000"/>
                  </a:schemeClr>
                </a:solidFill>
              </a:rPr>
              <a:t>not a famine of food or a thirst for water,</a:t>
            </a:r>
          </a:p>
          <a:p>
            <a:r>
              <a:rPr lang="en-GB" sz="3200" dirty="0">
                <a:solidFill>
                  <a:schemeClr val="accent6">
                    <a:lumMod val="75000"/>
                  </a:schemeClr>
                </a:solidFill>
              </a:rPr>
              <a:t>    but </a:t>
            </a:r>
            <a:r>
              <a:rPr lang="en-GB" sz="3200" b="1" dirty="0">
                <a:solidFill>
                  <a:schemeClr val="accent6">
                    <a:lumMod val="75000"/>
                  </a:schemeClr>
                </a:solidFill>
              </a:rPr>
              <a:t>a famine of hearing the words of the Lord</a:t>
            </a:r>
            <a:r>
              <a:rPr lang="en-GB" sz="3200" dirty="0">
                <a:solidFill>
                  <a:schemeClr val="accent6">
                    <a:lumMod val="75000"/>
                  </a:schemeClr>
                </a:solidFill>
              </a:rPr>
              <a:t>.</a:t>
            </a:r>
          </a:p>
          <a:p>
            <a:r>
              <a:rPr lang="en-GB" sz="3200" dirty="0">
                <a:solidFill>
                  <a:schemeClr val="accent6">
                    <a:lumMod val="75000"/>
                  </a:schemeClr>
                </a:solidFill>
              </a:rPr>
              <a:t> People will stagger from sea to sea</a:t>
            </a:r>
          </a:p>
          <a:p>
            <a:r>
              <a:rPr lang="en-GB" sz="3200" dirty="0">
                <a:solidFill>
                  <a:schemeClr val="accent6">
                    <a:lumMod val="75000"/>
                  </a:schemeClr>
                </a:solidFill>
              </a:rPr>
              <a:t>    and wander from north to east,</a:t>
            </a:r>
          </a:p>
          <a:p>
            <a:r>
              <a:rPr lang="en-GB" sz="3200" dirty="0">
                <a:solidFill>
                  <a:schemeClr val="accent6">
                    <a:lumMod val="75000"/>
                  </a:schemeClr>
                </a:solidFill>
              </a:rPr>
              <a:t>searching for the word of the Lord,</a:t>
            </a:r>
          </a:p>
          <a:p>
            <a:r>
              <a:rPr lang="en-GB" sz="3200" dirty="0">
                <a:solidFill>
                  <a:schemeClr val="accent6">
                    <a:lumMod val="75000"/>
                  </a:schemeClr>
                </a:solidFill>
              </a:rPr>
              <a:t>    but they will not find it.</a:t>
            </a:r>
          </a:p>
          <a:p>
            <a:pPr>
              <a:lnSpc>
                <a:spcPct val="150000"/>
              </a:lnSpc>
            </a:pPr>
            <a:r>
              <a:rPr lang="en-GB" sz="3200" dirty="0">
                <a:solidFill>
                  <a:schemeClr val="accent6">
                    <a:lumMod val="75000"/>
                  </a:schemeClr>
                </a:solidFill>
              </a:rPr>
              <a:t>Amos 8:10-11</a:t>
            </a:r>
          </a:p>
        </p:txBody>
      </p:sp>
    </p:spTree>
    <p:extLst>
      <p:ext uri="{BB962C8B-B14F-4D97-AF65-F5344CB8AC3E}">
        <p14:creationId xmlns:p14="http://schemas.microsoft.com/office/powerpoint/2010/main" val="2335953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C1C73-4CFC-99C2-C49D-11FF951E3B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318F9-B3B6-6324-6E52-61C8FD08297A}"/>
              </a:ext>
            </a:extLst>
          </p:cNvPr>
          <p:cNvSpPr>
            <a:spLocks noGrp="1"/>
          </p:cNvSpPr>
          <p:nvPr>
            <p:ph type="title"/>
          </p:nvPr>
        </p:nvSpPr>
        <p:spPr>
          <a:xfrm>
            <a:off x="2101516" y="548640"/>
            <a:ext cx="9164710" cy="1132258"/>
          </a:xfrm>
        </p:spPr>
        <p:txBody>
          <a:bodyPr/>
          <a:lstStyle/>
          <a:p>
            <a:r>
              <a:rPr lang="en-GB" dirty="0"/>
              <a:t>Consuming the Bible </a:t>
            </a:r>
          </a:p>
        </p:txBody>
      </p:sp>
      <p:grpSp>
        <p:nvGrpSpPr>
          <p:cNvPr id="7" name="Group 6">
            <a:extLst>
              <a:ext uri="{FF2B5EF4-FFF2-40B4-BE49-F238E27FC236}">
                <a16:creationId xmlns:a16="http://schemas.microsoft.com/office/drawing/2014/main" id="{6B78F319-6E56-6D08-B9AE-0A5D41D7CFF3}"/>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401A44E0-7BD1-CDC2-98E3-8BE0DFD20326}"/>
                </a:ext>
              </a:extLst>
            </p:cNvPr>
            <p:cNvPicPr>
              <a:picLocks noChangeAspect="1"/>
            </p:cNvPicPr>
            <p:nvPr/>
          </p:nvPicPr>
          <p:blipFill>
            <a:blip r:embed="rId2"/>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C5E26C01-FA70-57EB-3C83-C590A1F87DC1}"/>
                </a:ext>
              </a:extLst>
            </p:cNvPr>
            <p:cNvPicPr>
              <a:picLocks noChangeAspect="1"/>
            </p:cNvPicPr>
            <p:nvPr/>
          </p:nvPicPr>
          <p:blipFill>
            <a:blip r:embed="rId3">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sp>
        <p:nvSpPr>
          <p:cNvPr id="13" name="TextBox 12">
            <a:extLst>
              <a:ext uri="{FF2B5EF4-FFF2-40B4-BE49-F238E27FC236}">
                <a16:creationId xmlns:a16="http://schemas.microsoft.com/office/drawing/2014/main" id="{C635F812-C83F-D52A-0B6A-F69345B96FD8}"/>
              </a:ext>
            </a:extLst>
          </p:cNvPr>
          <p:cNvSpPr txBox="1"/>
          <p:nvPr/>
        </p:nvSpPr>
        <p:spPr>
          <a:xfrm>
            <a:off x="870666" y="2021306"/>
            <a:ext cx="10984450" cy="1077218"/>
          </a:xfrm>
          <a:prstGeom prst="rect">
            <a:avLst/>
          </a:prstGeom>
          <a:noFill/>
        </p:spPr>
        <p:txBody>
          <a:bodyPr wrap="square">
            <a:spAutoFit/>
          </a:bodyPr>
          <a:lstStyle/>
          <a:p>
            <a:r>
              <a:rPr lang="en-GB" sz="3200" dirty="0">
                <a:solidFill>
                  <a:schemeClr val="accent6">
                    <a:lumMod val="75000"/>
                  </a:schemeClr>
                </a:solidFill>
              </a:rPr>
              <a:t>Ruminate and digest – you are what you eat</a:t>
            </a:r>
          </a:p>
          <a:p>
            <a:endParaRPr lang="en-GB" sz="3200" dirty="0">
              <a:solidFill>
                <a:schemeClr val="accent6">
                  <a:lumMod val="75000"/>
                </a:schemeClr>
              </a:solidFill>
            </a:endParaRPr>
          </a:p>
        </p:txBody>
      </p:sp>
    </p:spTree>
    <p:extLst>
      <p:ext uri="{BB962C8B-B14F-4D97-AF65-F5344CB8AC3E}">
        <p14:creationId xmlns:p14="http://schemas.microsoft.com/office/powerpoint/2010/main" val="989575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8CB0-9732-DD11-471C-6011EE9AF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A00D0F-950F-D5C2-EE60-29884C50CD55}"/>
              </a:ext>
            </a:extLst>
          </p:cNvPr>
          <p:cNvSpPr>
            <a:spLocks noGrp="1"/>
          </p:cNvSpPr>
          <p:nvPr>
            <p:ph type="title"/>
          </p:nvPr>
        </p:nvSpPr>
        <p:spPr>
          <a:xfrm>
            <a:off x="2101516" y="548640"/>
            <a:ext cx="9164710" cy="1132258"/>
          </a:xfrm>
        </p:spPr>
        <p:txBody>
          <a:bodyPr/>
          <a:lstStyle/>
          <a:p>
            <a:r>
              <a:rPr lang="en-GB" dirty="0"/>
              <a:t>Consuming the Bible </a:t>
            </a:r>
          </a:p>
        </p:txBody>
      </p:sp>
      <p:grpSp>
        <p:nvGrpSpPr>
          <p:cNvPr id="7" name="Group 6">
            <a:extLst>
              <a:ext uri="{FF2B5EF4-FFF2-40B4-BE49-F238E27FC236}">
                <a16:creationId xmlns:a16="http://schemas.microsoft.com/office/drawing/2014/main" id="{929E7415-534C-0524-BC6A-5772CBF9C2FF}"/>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5E8116B8-BF17-96A4-9C18-2C0674075EB2}"/>
                </a:ext>
              </a:extLst>
            </p:cNvPr>
            <p:cNvPicPr>
              <a:picLocks noChangeAspect="1"/>
            </p:cNvPicPr>
            <p:nvPr/>
          </p:nvPicPr>
          <p:blipFill>
            <a:blip r:embed="rId2"/>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C5961D6B-FCDF-E9AC-531B-435E9D41B36F}"/>
                </a:ext>
              </a:extLst>
            </p:cNvPr>
            <p:cNvPicPr>
              <a:picLocks noChangeAspect="1"/>
            </p:cNvPicPr>
            <p:nvPr/>
          </p:nvPicPr>
          <p:blipFill>
            <a:blip r:embed="rId3">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sp>
        <p:nvSpPr>
          <p:cNvPr id="13" name="TextBox 12">
            <a:extLst>
              <a:ext uri="{FF2B5EF4-FFF2-40B4-BE49-F238E27FC236}">
                <a16:creationId xmlns:a16="http://schemas.microsoft.com/office/drawing/2014/main" id="{1E4DFCB0-28AF-B390-C249-EAAABED9952F}"/>
              </a:ext>
            </a:extLst>
          </p:cNvPr>
          <p:cNvSpPr txBox="1"/>
          <p:nvPr/>
        </p:nvSpPr>
        <p:spPr>
          <a:xfrm>
            <a:off x="870666" y="2021306"/>
            <a:ext cx="10984450" cy="4031873"/>
          </a:xfrm>
          <a:prstGeom prst="rect">
            <a:avLst/>
          </a:prstGeom>
          <a:noFill/>
        </p:spPr>
        <p:txBody>
          <a:bodyPr wrap="square">
            <a:spAutoFit/>
          </a:bodyPr>
          <a:lstStyle/>
          <a:p>
            <a:r>
              <a:rPr lang="en-GB" sz="3200" dirty="0">
                <a:solidFill>
                  <a:schemeClr val="accent6">
                    <a:lumMod val="75000"/>
                  </a:schemeClr>
                </a:solidFill>
              </a:rPr>
              <a:t>Ruminate and digest – you are what you eat</a:t>
            </a:r>
          </a:p>
          <a:p>
            <a:endParaRPr lang="en-GB" sz="3200" dirty="0">
              <a:solidFill>
                <a:schemeClr val="accent6">
                  <a:lumMod val="75000"/>
                </a:schemeClr>
              </a:solidFill>
            </a:endParaRPr>
          </a:p>
          <a:p>
            <a:r>
              <a:rPr lang="en-GB" sz="3200" dirty="0">
                <a:solidFill>
                  <a:schemeClr val="accent6">
                    <a:lumMod val="75000"/>
                  </a:schemeClr>
                </a:solidFill>
              </a:rPr>
              <a:t>Through him we received grace and apostleship to call all the Gentiles to </a:t>
            </a:r>
            <a:r>
              <a:rPr lang="en-GB" sz="3200" b="1" dirty="0">
                <a:solidFill>
                  <a:schemeClr val="accent6">
                    <a:lumMod val="75000"/>
                  </a:schemeClr>
                </a:solidFill>
              </a:rPr>
              <a:t>the obedience that comes from faith </a:t>
            </a:r>
            <a:r>
              <a:rPr lang="en-GB" sz="3200" dirty="0">
                <a:solidFill>
                  <a:schemeClr val="accent6">
                    <a:lumMod val="75000"/>
                  </a:schemeClr>
                </a:solidFill>
              </a:rPr>
              <a:t>for his name’s sake. </a:t>
            </a:r>
            <a:br>
              <a:rPr lang="en-GB" sz="3200" dirty="0">
                <a:solidFill>
                  <a:schemeClr val="accent6">
                    <a:lumMod val="75000"/>
                  </a:schemeClr>
                </a:solidFill>
              </a:rPr>
            </a:br>
            <a:r>
              <a:rPr lang="en-GB" sz="3200" dirty="0">
                <a:solidFill>
                  <a:schemeClr val="accent6">
                    <a:lumMod val="75000"/>
                  </a:schemeClr>
                </a:solidFill>
              </a:rPr>
              <a:t>Romans 1:5</a:t>
            </a:r>
            <a:br>
              <a:rPr lang="en-GB" sz="3200" dirty="0">
                <a:solidFill>
                  <a:schemeClr val="accent6">
                    <a:lumMod val="75000"/>
                  </a:schemeClr>
                </a:solidFill>
              </a:rPr>
            </a:br>
            <a:br>
              <a:rPr lang="en-GB" sz="3200" dirty="0">
                <a:solidFill>
                  <a:schemeClr val="accent6">
                    <a:lumMod val="75000"/>
                  </a:schemeClr>
                </a:solidFill>
              </a:rPr>
            </a:br>
            <a:r>
              <a:rPr lang="en-GB" sz="3200" dirty="0">
                <a:solidFill>
                  <a:schemeClr val="accent6">
                    <a:lumMod val="75000"/>
                  </a:schemeClr>
                </a:solidFill>
              </a:rPr>
              <a:t>We understand by </a:t>
            </a:r>
            <a:r>
              <a:rPr lang="en-GB" sz="3200" b="1" dirty="0">
                <a:solidFill>
                  <a:schemeClr val="accent6">
                    <a:lumMod val="75000"/>
                  </a:schemeClr>
                </a:solidFill>
              </a:rPr>
              <a:t>living it</a:t>
            </a:r>
            <a:r>
              <a:rPr lang="en-GB" sz="3200" dirty="0">
                <a:solidFill>
                  <a:schemeClr val="accent6">
                    <a:lumMod val="75000"/>
                  </a:schemeClr>
                </a:solidFill>
              </a:rPr>
              <a:t>!	</a:t>
            </a:r>
          </a:p>
        </p:txBody>
      </p:sp>
    </p:spTree>
    <p:extLst>
      <p:ext uri="{BB962C8B-B14F-4D97-AF65-F5344CB8AC3E}">
        <p14:creationId xmlns:p14="http://schemas.microsoft.com/office/powerpoint/2010/main" val="753309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43C42-7AB9-A1A3-7DEF-0EA0868D0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472E4-108F-B5B3-EE82-4B305C948E83}"/>
              </a:ext>
            </a:extLst>
          </p:cNvPr>
          <p:cNvSpPr>
            <a:spLocks noGrp="1"/>
          </p:cNvSpPr>
          <p:nvPr>
            <p:ph type="title"/>
          </p:nvPr>
        </p:nvSpPr>
        <p:spPr>
          <a:xfrm>
            <a:off x="2101516" y="548640"/>
            <a:ext cx="9164710" cy="1132258"/>
          </a:xfrm>
        </p:spPr>
        <p:txBody>
          <a:bodyPr/>
          <a:lstStyle/>
          <a:p>
            <a:r>
              <a:rPr lang="en-GB" dirty="0"/>
              <a:t>Consuming the Bible </a:t>
            </a:r>
          </a:p>
        </p:txBody>
      </p:sp>
      <p:grpSp>
        <p:nvGrpSpPr>
          <p:cNvPr id="7" name="Group 6">
            <a:extLst>
              <a:ext uri="{FF2B5EF4-FFF2-40B4-BE49-F238E27FC236}">
                <a16:creationId xmlns:a16="http://schemas.microsoft.com/office/drawing/2014/main" id="{45BD16ED-74C6-C8FF-989F-8CCE098A6B6A}"/>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AB79539D-7A3C-35D2-82E6-E159EAF72938}"/>
                </a:ext>
              </a:extLst>
            </p:cNvPr>
            <p:cNvPicPr>
              <a:picLocks noChangeAspect="1"/>
            </p:cNvPicPr>
            <p:nvPr/>
          </p:nvPicPr>
          <p:blipFill>
            <a:blip r:embed="rId2"/>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4B7A1D49-17B4-82F8-0FED-0906D6E2A679}"/>
                </a:ext>
              </a:extLst>
            </p:cNvPr>
            <p:cNvPicPr>
              <a:picLocks noChangeAspect="1"/>
            </p:cNvPicPr>
            <p:nvPr/>
          </p:nvPicPr>
          <p:blipFill>
            <a:blip r:embed="rId3">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sp>
        <p:nvSpPr>
          <p:cNvPr id="13" name="TextBox 12">
            <a:extLst>
              <a:ext uri="{FF2B5EF4-FFF2-40B4-BE49-F238E27FC236}">
                <a16:creationId xmlns:a16="http://schemas.microsoft.com/office/drawing/2014/main" id="{B9A26991-2BC0-9B5C-E2C1-6EBF96A93368}"/>
              </a:ext>
            </a:extLst>
          </p:cNvPr>
          <p:cNvSpPr txBox="1"/>
          <p:nvPr/>
        </p:nvSpPr>
        <p:spPr>
          <a:xfrm>
            <a:off x="870666" y="2021306"/>
            <a:ext cx="10984450" cy="584775"/>
          </a:xfrm>
          <a:prstGeom prst="rect">
            <a:avLst/>
          </a:prstGeom>
          <a:noFill/>
        </p:spPr>
        <p:txBody>
          <a:bodyPr wrap="square">
            <a:spAutoFit/>
          </a:bodyPr>
          <a:lstStyle/>
          <a:p>
            <a:r>
              <a:rPr lang="en-GB" sz="3200" dirty="0">
                <a:solidFill>
                  <a:schemeClr val="accent6">
                    <a:lumMod val="75000"/>
                  </a:schemeClr>
                </a:solidFill>
              </a:rPr>
              <a:t>A varied diet?</a:t>
            </a:r>
          </a:p>
        </p:txBody>
      </p:sp>
      <p:pic>
        <p:nvPicPr>
          <p:cNvPr id="2052" name="Picture 4">
            <a:extLst>
              <a:ext uri="{FF2B5EF4-FFF2-40B4-BE49-F238E27FC236}">
                <a16:creationId xmlns:a16="http://schemas.microsoft.com/office/drawing/2014/main" id="{A8F3FDAD-F821-CB23-E381-2201A856A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110" y="0"/>
            <a:ext cx="45648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74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6E6FF-601B-4A49-8813-48F43F2BB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7E3ACF-6949-874F-1495-BCF1F8A14646}"/>
              </a:ext>
            </a:extLst>
          </p:cNvPr>
          <p:cNvSpPr>
            <a:spLocks noGrp="1"/>
          </p:cNvSpPr>
          <p:nvPr>
            <p:ph type="title"/>
          </p:nvPr>
        </p:nvSpPr>
        <p:spPr>
          <a:xfrm>
            <a:off x="2101516" y="548640"/>
            <a:ext cx="9164710" cy="1132258"/>
          </a:xfrm>
        </p:spPr>
        <p:txBody>
          <a:bodyPr/>
          <a:lstStyle/>
          <a:p>
            <a:r>
              <a:rPr lang="en-GB" dirty="0"/>
              <a:t>Consuming the Bible </a:t>
            </a:r>
          </a:p>
        </p:txBody>
      </p:sp>
      <p:grpSp>
        <p:nvGrpSpPr>
          <p:cNvPr id="7" name="Group 6">
            <a:extLst>
              <a:ext uri="{FF2B5EF4-FFF2-40B4-BE49-F238E27FC236}">
                <a16:creationId xmlns:a16="http://schemas.microsoft.com/office/drawing/2014/main" id="{1D157F5B-74F2-D90A-A1CB-7CC02C1563DA}"/>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42D3D2B9-9F71-E782-C039-D1F9CDC37FA0}"/>
                </a:ext>
              </a:extLst>
            </p:cNvPr>
            <p:cNvPicPr>
              <a:picLocks noChangeAspect="1"/>
            </p:cNvPicPr>
            <p:nvPr/>
          </p:nvPicPr>
          <p:blipFill>
            <a:blip r:embed="rId2"/>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422081C0-0E2B-0E95-1E16-E2FA46232952}"/>
                </a:ext>
              </a:extLst>
            </p:cNvPr>
            <p:cNvPicPr>
              <a:picLocks noChangeAspect="1"/>
            </p:cNvPicPr>
            <p:nvPr/>
          </p:nvPicPr>
          <p:blipFill>
            <a:blip r:embed="rId3">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sp>
        <p:nvSpPr>
          <p:cNvPr id="13" name="TextBox 12">
            <a:extLst>
              <a:ext uri="{FF2B5EF4-FFF2-40B4-BE49-F238E27FC236}">
                <a16:creationId xmlns:a16="http://schemas.microsoft.com/office/drawing/2014/main" id="{0C3F1B9B-7161-5EAF-A480-8EBAEFB90703}"/>
              </a:ext>
            </a:extLst>
          </p:cNvPr>
          <p:cNvSpPr txBox="1"/>
          <p:nvPr/>
        </p:nvSpPr>
        <p:spPr>
          <a:xfrm>
            <a:off x="870666" y="2021306"/>
            <a:ext cx="10984450" cy="2062103"/>
          </a:xfrm>
          <a:prstGeom prst="rect">
            <a:avLst/>
          </a:prstGeom>
          <a:noFill/>
        </p:spPr>
        <p:txBody>
          <a:bodyPr wrap="square">
            <a:spAutoFit/>
          </a:bodyPr>
          <a:lstStyle/>
          <a:p>
            <a:r>
              <a:rPr lang="en-GB" sz="3200" dirty="0">
                <a:solidFill>
                  <a:schemeClr val="accent6">
                    <a:lumMod val="75000"/>
                  </a:schemeClr>
                </a:solidFill>
              </a:rPr>
              <a:t>A varied diet?</a:t>
            </a:r>
          </a:p>
          <a:p>
            <a:endParaRPr lang="en-GB" sz="3200" dirty="0">
              <a:solidFill>
                <a:schemeClr val="accent6">
                  <a:lumMod val="75000"/>
                </a:schemeClr>
              </a:solidFill>
            </a:endParaRPr>
          </a:p>
          <a:p>
            <a:endParaRPr lang="en-GB" sz="3200" dirty="0">
              <a:solidFill>
                <a:schemeClr val="accent6">
                  <a:lumMod val="75000"/>
                </a:schemeClr>
              </a:solidFill>
            </a:endParaRPr>
          </a:p>
          <a:p>
            <a:r>
              <a:rPr lang="en-GB" sz="3200" dirty="0">
                <a:solidFill>
                  <a:schemeClr val="accent6">
                    <a:lumMod val="75000"/>
                  </a:schemeClr>
                </a:solidFill>
              </a:rPr>
              <a:t>Feed your </a:t>
            </a:r>
            <a:r>
              <a:rPr lang="en-GB" sz="3200" b="1" dirty="0">
                <a:solidFill>
                  <a:schemeClr val="accent6">
                    <a:lumMod val="75000"/>
                  </a:schemeClr>
                </a:solidFill>
              </a:rPr>
              <a:t>head </a:t>
            </a:r>
            <a:r>
              <a:rPr lang="en-GB" sz="3200" dirty="0">
                <a:solidFill>
                  <a:schemeClr val="accent6">
                    <a:lumMod val="75000"/>
                  </a:schemeClr>
                </a:solidFill>
              </a:rPr>
              <a:t>and your </a:t>
            </a:r>
            <a:r>
              <a:rPr lang="en-GB" sz="3200" b="1" dirty="0">
                <a:solidFill>
                  <a:schemeClr val="accent6">
                    <a:lumMod val="75000"/>
                  </a:schemeClr>
                </a:solidFill>
              </a:rPr>
              <a:t>heart</a:t>
            </a:r>
          </a:p>
        </p:txBody>
      </p:sp>
      <p:pic>
        <p:nvPicPr>
          <p:cNvPr id="2052" name="Picture 4">
            <a:extLst>
              <a:ext uri="{FF2B5EF4-FFF2-40B4-BE49-F238E27FC236}">
                <a16:creationId xmlns:a16="http://schemas.microsoft.com/office/drawing/2014/main" id="{720310E9-EE2B-14E9-C979-133508987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110" y="0"/>
            <a:ext cx="45648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375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35F3B-5D6A-4E94-E3D7-2C6D1ED72FA0}"/>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7B037B8F-2B5C-143D-5383-50ADA97A8553}"/>
              </a:ext>
            </a:extLst>
          </p:cNvPr>
          <p:cNvPicPr>
            <a:picLocks noChangeAspect="1"/>
          </p:cNvPicPr>
          <p:nvPr/>
        </p:nvPicPr>
        <p:blipFill>
          <a:blip r:embed="rId2"/>
          <a:stretch>
            <a:fillRect/>
          </a:stretch>
        </p:blipFill>
        <p:spPr>
          <a:xfrm>
            <a:off x="322327" y="1790576"/>
            <a:ext cx="3457876" cy="4471895"/>
          </a:xfrm>
          <a:prstGeom prst="rect">
            <a:avLst/>
          </a:prstGeom>
        </p:spPr>
      </p:pic>
      <p:sp>
        <p:nvSpPr>
          <p:cNvPr id="2" name="Title 1">
            <a:extLst>
              <a:ext uri="{FF2B5EF4-FFF2-40B4-BE49-F238E27FC236}">
                <a16:creationId xmlns:a16="http://schemas.microsoft.com/office/drawing/2014/main" id="{C170FB6E-6D77-DE7E-79AB-C5956434807C}"/>
              </a:ext>
            </a:extLst>
          </p:cNvPr>
          <p:cNvSpPr>
            <a:spLocks noGrp="1"/>
          </p:cNvSpPr>
          <p:nvPr>
            <p:ph type="title"/>
          </p:nvPr>
        </p:nvSpPr>
        <p:spPr>
          <a:xfrm>
            <a:off x="2101516" y="548640"/>
            <a:ext cx="9164710" cy="1132258"/>
          </a:xfrm>
        </p:spPr>
        <p:txBody>
          <a:bodyPr/>
          <a:lstStyle/>
          <a:p>
            <a:r>
              <a:rPr lang="en-GB" dirty="0"/>
              <a:t>Consuming the Bible </a:t>
            </a:r>
          </a:p>
        </p:txBody>
      </p:sp>
      <p:grpSp>
        <p:nvGrpSpPr>
          <p:cNvPr id="7" name="Group 6">
            <a:extLst>
              <a:ext uri="{FF2B5EF4-FFF2-40B4-BE49-F238E27FC236}">
                <a16:creationId xmlns:a16="http://schemas.microsoft.com/office/drawing/2014/main" id="{E007649C-A57D-84AF-7543-4BAFE5552D3C}"/>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EB84ACE5-1F4C-02E9-6964-301AEA21F370}"/>
                </a:ext>
              </a:extLst>
            </p:cNvPr>
            <p:cNvPicPr>
              <a:picLocks noChangeAspect="1"/>
            </p:cNvPicPr>
            <p:nvPr/>
          </p:nvPicPr>
          <p:blipFill>
            <a:blip r:embed="rId3"/>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28F0FED0-AADA-FB86-3719-FFBE9A6AAABA}"/>
                </a:ext>
              </a:extLst>
            </p:cNvPr>
            <p:cNvPicPr>
              <a:picLocks noChangeAspect="1"/>
            </p:cNvPicPr>
            <p:nvPr/>
          </p:nvPicPr>
          <p:blipFill>
            <a:blip r:embed="rId4">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pic>
        <p:nvPicPr>
          <p:cNvPr id="8" name="Picture 7">
            <a:extLst>
              <a:ext uri="{FF2B5EF4-FFF2-40B4-BE49-F238E27FC236}">
                <a16:creationId xmlns:a16="http://schemas.microsoft.com/office/drawing/2014/main" id="{0E9894AD-3858-E9F4-F129-C50FC00750EA}"/>
              </a:ext>
            </a:extLst>
          </p:cNvPr>
          <p:cNvPicPr>
            <a:picLocks noChangeAspect="1"/>
          </p:cNvPicPr>
          <p:nvPr/>
        </p:nvPicPr>
        <p:blipFill>
          <a:blip r:embed="rId5"/>
          <a:stretch>
            <a:fillRect/>
          </a:stretch>
        </p:blipFill>
        <p:spPr>
          <a:xfrm>
            <a:off x="4922282" y="1788007"/>
            <a:ext cx="2857500" cy="4257675"/>
          </a:xfrm>
          <a:prstGeom prst="rect">
            <a:avLst/>
          </a:prstGeom>
        </p:spPr>
      </p:pic>
      <p:pic>
        <p:nvPicPr>
          <p:cNvPr id="10" name="Picture 9">
            <a:extLst>
              <a:ext uri="{FF2B5EF4-FFF2-40B4-BE49-F238E27FC236}">
                <a16:creationId xmlns:a16="http://schemas.microsoft.com/office/drawing/2014/main" id="{BCBD56B6-C698-F7A9-64B0-A51838DE1A23}"/>
              </a:ext>
            </a:extLst>
          </p:cNvPr>
          <p:cNvPicPr>
            <a:picLocks noChangeAspect="1"/>
          </p:cNvPicPr>
          <p:nvPr/>
        </p:nvPicPr>
        <p:blipFill>
          <a:blip r:embed="rId6"/>
          <a:stretch>
            <a:fillRect/>
          </a:stretch>
        </p:blipFill>
        <p:spPr>
          <a:xfrm>
            <a:off x="9017493" y="149581"/>
            <a:ext cx="2575833" cy="3276851"/>
          </a:xfrm>
          <a:prstGeom prst="rect">
            <a:avLst/>
          </a:prstGeom>
        </p:spPr>
      </p:pic>
      <p:pic>
        <p:nvPicPr>
          <p:cNvPr id="12" name="Picture 11">
            <a:extLst>
              <a:ext uri="{FF2B5EF4-FFF2-40B4-BE49-F238E27FC236}">
                <a16:creationId xmlns:a16="http://schemas.microsoft.com/office/drawing/2014/main" id="{BC076944-4788-9701-5A0D-F62EECD3482E}"/>
              </a:ext>
            </a:extLst>
          </p:cNvPr>
          <p:cNvPicPr>
            <a:picLocks noChangeAspect="1"/>
          </p:cNvPicPr>
          <p:nvPr/>
        </p:nvPicPr>
        <p:blipFill>
          <a:blip r:embed="rId7"/>
          <a:stretch>
            <a:fillRect/>
          </a:stretch>
        </p:blipFill>
        <p:spPr>
          <a:xfrm>
            <a:off x="7928733" y="2696922"/>
            <a:ext cx="2655190" cy="3613797"/>
          </a:xfrm>
          <a:prstGeom prst="rect">
            <a:avLst/>
          </a:prstGeom>
        </p:spPr>
      </p:pic>
      <p:pic>
        <p:nvPicPr>
          <p:cNvPr id="15" name="Picture 14">
            <a:extLst>
              <a:ext uri="{FF2B5EF4-FFF2-40B4-BE49-F238E27FC236}">
                <a16:creationId xmlns:a16="http://schemas.microsoft.com/office/drawing/2014/main" id="{AA3EEE68-1D0B-B2BA-8CEA-96FC59FC64B0}"/>
              </a:ext>
            </a:extLst>
          </p:cNvPr>
          <p:cNvPicPr>
            <a:picLocks noChangeAspect="1"/>
          </p:cNvPicPr>
          <p:nvPr/>
        </p:nvPicPr>
        <p:blipFill>
          <a:blip r:embed="rId8"/>
          <a:srcRect t="11280" b="8316"/>
          <a:stretch>
            <a:fillRect/>
          </a:stretch>
        </p:blipFill>
        <p:spPr>
          <a:xfrm>
            <a:off x="2638124" y="3672560"/>
            <a:ext cx="3457876" cy="2780270"/>
          </a:xfrm>
          <a:prstGeom prst="rect">
            <a:avLst/>
          </a:prstGeom>
        </p:spPr>
      </p:pic>
    </p:spTree>
    <p:extLst>
      <p:ext uri="{BB962C8B-B14F-4D97-AF65-F5344CB8AC3E}">
        <p14:creationId xmlns:p14="http://schemas.microsoft.com/office/powerpoint/2010/main" val="325825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8C6078-B9FC-62D3-82A6-AED0C1C0C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23CF07-AAA9-DC0B-9E00-84313AE45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209987-04BF-441A-6C29-F04265A08097}"/>
              </a:ext>
            </a:extLst>
          </p:cNvPr>
          <p:cNvSpPr>
            <a:spLocks noGrp="1"/>
          </p:cNvSpPr>
          <p:nvPr>
            <p:ph type="title"/>
          </p:nvPr>
        </p:nvSpPr>
        <p:spPr>
          <a:xfrm>
            <a:off x="2077453" y="608278"/>
            <a:ext cx="3513221" cy="1323867"/>
          </a:xfrm>
        </p:spPr>
        <p:txBody>
          <a:bodyPr anchor="b">
            <a:normAutofit/>
          </a:bodyPr>
          <a:lstStyle/>
          <a:p>
            <a:r>
              <a:rPr lang="en-GB" sz="4000" dirty="0"/>
              <a:t>menu</a:t>
            </a:r>
            <a:endParaRPr lang="en-GB" dirty="0"/>
          </a:p>
        </p:txBody>
      </p:sp>
      <p:graphicFrame>
        <p:nvGraphicFramePr>
          <p:cNvPr id="11" name="Content Placeholder 2">
            <a:extLst>
              <a:ext uri="{FF2B5EF4-FFF2-40B4-BE49-F238E27FC236}">
                <a16:creationId xmlns:a16="http://schemas.microsoft.com/office/drawing/2014/main" id="{7954A209-A467-C778-0FCA-04EBF56F5B3D}"/>
              </a:ext>
            </a:extLst>
          </p:cNvPr>
          <p:cNvGraphicFramePr>
            <a:graphicFrameLocks noGrp="1"/>
          </p:cNvGraphicFramePr>
          <p:nvPr>
            <p:ph idx="1"/>
            <p:extLst>
              <p:ext uri="{D42A27DB-BD31-4B8C-83A1-F6EECF244321}">
                <p14:modId xmlns:p14="http://schemas.microsoft.com/office/powerpoint/2010/main" val="46940602"/>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1106905" y="2925433"/>
          <a:ext cx="10058400" cy="2448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1F36543-21A8-28BD-9509-AEB95C441628}"/>
              </a:ext>
            </a:extLst>
          </p:cNvPr>
          <p:cNvPicPr>
            <a:picLocks noChangeAspect="1"/>
          </p:cNvPicPr>
          <p:nvPr/>
        </p:nvPicPr>
        <p:blipFill>
          <a:blip r:embed="rId7">
            <a:duotone>
              <a:schemeClr val="accent6">
                <a:shade val="45000"/>
                <a:satMod val="135000"/>
              </a:schemeClr>
              <a:prstClr val="white"/>
            </a:duotone>
          </a:blip>
          <a:stretch>
            <a:fillRect/>
          </a:stretch>
        </p:blipFill>
        <p:spPr>
          <a:xfrm>
            <a:off x="1544053" y="930443"/>
            <a:ext cx="2739189" cy="1323868"/>
          </a:xfrm>
          <a:prstGeom prst="rect">
            <a:avLst/>
          </a:prstGeom>
        </p:spPr>
      </p:pic>
    </p:spTree>
    <p:extLst>
      <p:ext uri="{BB962C8B-B14F-4D97-AF65-F5344CB8AC3E}">
        <p14:creationId xmlns:p14="http://schemas.microsoft.com/office/powerpoint/2010/main" val="226365827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2B31E-D428-EFC8-2A57-1819769A1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80E9B-7F03-E311-7E6B-43CC90358EF9}"/>
              </a:ext>
            </a:extLst>
          </p:cNvPr>
          <p:cNvSpPr>
            <a:spLocks noGrp="1"/>
          </p:cNvSpPr>
          <p:nvPr>
            <p:ph type="title"/>
          </p:nvPr>
        </p:nvSpPr>
        <p:spPr>
          <a:xfrm>
            <a:off x="2101516" y="548640"/>
            <a:ext cx="9164710" cy="1132258"/>
          </a:xfrm>
        </p:spPr>
        <p:txBody>
          <a:bodyPr/>
          <a:lstStyle/>
          <a:p>
            <a:r>
              <a:rPr lang="en-GB" dirty="0"/>
              <a:t>Consuming the Bible </a:t>
            </a:r>
          </a:p>
        </p:txBody>
      </p:sp>
      <p:grpSp>
        <p:nvGrpSpPr>
          <p:cNvPr id="7" name="Group 6">
            <a:extLst>
              <a:ext uri="{FF2B5EF4-FFF2-40B4-BE49-F238E27FC236}">
                <a16:creationId xmlns:a16="http://schemas.microsoft.com/office/drawing/2014/main" id="{93BCD072-2E37-FBF9-644A-C8524919EF41}"/>
              </a:ext>
            </a:extLst>
          </p:cNvPr>
          <p:cNvGrpSpPr/>
          <p:nvPr/>
        </p:nvGrpSpPr>
        <p:grpSpPr>
          <a:xfrm>
            <a:off x="870666" y="548640"/>
            <a:ext cx="631591" cy="1132258"/>
            <a:chOff x="2239946" y="939086"/>
            <a:chExt cx="2062682" cy="4974249"/>
          </a:xfrm>
        </p:grpSpPr>
        <p:pic>
          <p:nvPicPr>
            <p:cNvPr id="4" name="Picture 3">
              <a:extLst>
                <a:ext uri="{FF2B5EF4-FFF2-40B4-BE49-F238E27FC236}">
                  <a16:creationId xmlns:a16="http://schemas.microsoft.com/office/drawing/2014/main" id="{F452E573-BEF0-7A4C-A4E1-0127CF6F067C}"/>
                </a:ext>
              </a:extLst>
            </p:cNvPr>
            <p:cNvPicPr>
              <a:picLocks noChangeAspect="1"/>
            </p:cNvPicPr>
            <p:nvPr/>
          </p:nvPicPr>
          <p:blipFill>
            <a:blip r:embed="rId2"/>
            <a:srcRect r="85119"/>
            <a:stretch>
              <a:fillRect/>
            </a:stretch>
          </p:blipFill>
          <p:spPr>
            <a:xfrm>
              <a:off x="2239946" y="944664"/>
              <a:ext cx="1147628" cy="4968671"/>
            </a:xfrm>
            <a:prstGeom prst="rect">
              <a:avLst/>
            </a:prstGeom>
          </p:spPr>
        </p:pic>
        <p:pic>
          <p:nvPicPr>
            <p:cNvPr id="6" name="Picture 5">
              <a:extLst>
                <a:ext uri="{FF2B5EF4-FFF2-40B4-BE49-F238E27FC236}">
                  <a16:creationId xmlns:a16="http://schemas.microsoft.com/office/drawing/2014/main" id="{E07E7D63-5338-B46D-563D-8B46834F4468}"/>
                </a:ext>
              </a:extLst>
            </p:cNvPr>
            <p:cNvPicPr>
              <a:picLocks noChangeAspect="1"/>
            </p:cNvPicPr>
            <p:nvPr/>
          </p:nvPicPr>
          <p:blipFill>
            <a:blip r:embed="rId3">
              <a:duotone>
                <a:schemeClr val="accent6">
                  <a:shade val="45000"/>
                  <a:satMod val="135000"/>
                </a:schemeClr>
                <a:prstClr val="white"/>
              </a:duotone>
            </a:blip>
            <a:srcRect l="85119"/>
            <a:stretch>
              <a:fillRect/>
            </a:stretch>
          </p:blipFill>
          <p:spPr>
            <a:xfrm>
              <a:off x="3155000" y="939086"/>
              <a:ext cx="1147628" cy="4974249"/>
            </a:xfrm>
            <a:prstGeom prst="rect">
              <a:avLst/>
            </a:prstGeom>
          </p:spPr>
        </p:pic>
      </p:grpSp>
      <p:sp>
        <p:nvSpPr>
          <p:cNvPr id="13" name="TextBox 12">
            <a:extLst>
              <a:ext uri="{FF2B5EF4-FFF2-40B4-BE49-F238E27FC236}">
                <a16:creationId xmlns:a16="http://schemas.microsoft.com/office/drawing/2014/main" id="{84A40AA6-0DA5-E077-0FF3-295D3EA98307}"/>
              </a:ext>
            </a:extLst>
          </p:cNvPr>
          <p:cNvSpPr txBox="1"/>
          <p:nvPr/>
        </p:nvSpPr>
        <p:spPr>
          <a:xfrm>
            <a:off x="3978441" y="2783953"/>
            <a:ext cx="7748337" cy="2554545"/>
          </a:xfrm>
          <a:prstGeom prst="rect">
            <a:avLst/>
          </a:prstGeom>
          <a:noFill/>
        </p:spPr>
        <p:txBody>
          <a:bodyPr wrap="square">
            <a:spAutoFit/>
          </a:bodyPr>
          <a:lstStyle/>
          <a:p>
            <a:pPr algn="ctr"/>
            <a:r>
              <a:rPr lang="en-GB" sz="3200" dirty="0">
                <a:solidFill>
                  <a:schemeClr val="accent6">
                    <a:lumMod val="75000"/>
                  </a:schemeClr>
                </a:solidFill>
              </a:rPr>
              <a:t>A cookbook is not doing much good if it’s left on a shelf; </a:t>
            </a:r>
            <a:br>
              <a:rPr lang="en-GB" sz="3200" dirty="0">
                <a:solidFill>
                  <a:schemeClr val="accent6">
                    <a:lumMod val="75000"/>
                  </a:schemeClr>
                </a:solidFill>
              </a:rPr>
            </a:br>
            <a:r>
              <a:rPr lang="en-GB" sz="3200" dirty="0">
                <a:solidFill>
                  <a:schemeClr val="accent6">
                    <a:lumMod val="75000"/>
                  </a:schemeClr>
                </a:solidFill>
              </a:rPr>
              <a:t>knowing a recipe isn’t the same as cooking and enjoying the food.</a:t>
            </a:r>
          </a:p>
          <a:p>
            <a:pPr algn="ctr"/>
            <a:r>
              <a:rPr lang="en-GB" sz="3200" dirty="0">
                <a:solidFill>
                  <a:schemeClr val="accent6">
                    <a:lumMod val="75000"/>
                  </a:schemeClr>
                </a:solidFill>
              </a:rPr>
              <a:t>	</a:t>
            </a:r>
          </a:p>
        </p:txBody>
      </p:sp>
      <p:pic>
        <p:nvPicPr>
          <p:cNvPr id="5" name="Picture 4">
            <a:extLst>
              <a:ext uri="{FF2B5EF4-FFF2-40B4-BE49-F238E27FC236}">
                <a16:creationId xmlns:a16="http://schemas.microsoft.com/office/drawing/2014/main" id="{838E193F-BBDD-A9C1-10F0-EAD87AA1AF93}"/>
              </a:ext>
            </a:extLst>
          </p:cNvPr>
          <p:cNvPicPr>
            <a:picLocks noChangeAspect="1"/>
          </p:cNvPicPr>
          <p:nvPr/>
        </p:nvPicPr>
        <p:blipFill>
          <a:blip r:embed="rId4"/>
          <a:stretch>
            <a:fillRect/>
          </a:stretch>
        </p:blipFill>
        <p:spPr>
          <a:xfrm>
            <a:off x="719614" y="2322582"/>
            <a:ext cx="2763804" cy="3015916"/>
          </a:xfrm>
          <a:prstGeom prst="rect">
            <a:avLst/>
          </a:prstGeom>
        </p:spPr>
      </p:pic>
    </p:spTree>
    <p:extLst>
      <p:ext uri="{BB962C8B-B14F-4D97-AF65-F5344CB8AC3E}">
        <p14:creationId xmlns:p14="http://schemas.microsoft.com/office/powerpoint/2010/main" val="3450325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DA6D8-515A-9D46-776D-A45B2CDEB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BD6F9-018C-9C76-4789-548E5F5A4D6B}"/>
              </a:ext>
            </a:extLst>
          </p:cNvPr>
          <p:cNvSpPr>
            <a:spLocks noGrp="1"/>
          </p:cNvSpPr>
          <p:nvPr>
            <p:ph type="title"/>
          </p:nvPr>
        </p:nvSpPr>
        <p:spPr>
          <a:xfrm>
            <a:off x="2101516" y="548640"/>
            <a:ext cx="9164710" cy="1132258"/>
          </a:xfrm>
        </p:spPr>
        <p:txBody>
          <a:bodyPr/>
          <a:lstStyle/>
          <a:p>
            <a:r>
              <a:rPr lang="en-GB" dirty="0"/>
              <a:t>dessert</a:t>
            </a:r>
          </a:p>
        </p:txBody>
      </p:sp>
      <p:pic>
        <p:nvPicPr>
          <p:cNvPr id="4" name="Picture 3">
            <a:extLst>
              <a:ext uri="{FF2B5EF4-FFF2-40B4-BE49-F238E27FC236}">
                <a16:creationId xmlns:a16="http://schemas.microsoft.com/office/drawing/2014/main" id="{584D9CDE-38DE-84AB-99E7-9155C15FA133}"/>
              </a:ext>
            </a:extLst>
          </p:cNvPr>
          <p:cNvPicPr>
            <a:picLocks noChangeAspect="1"/>
          </p:cNvPicPr>
          <p:nvPr/>
        </p:nvPicPr>
        <p:blipFill>
          <a:blip r:embed="rId2"/>
          <a:stretch>
            <a:fillRect/>
          </a:stretch>
        </p:blipFill>
        <p:spPr>
          <a:xfrm>
            <a:off x="344085" y="514006"/>
            <a:ext cx="1757431" cy="1132258"/>
          </a:xfrm>
          <a:prstGeom prst="rect">
            <a:avLst/>
          </a:prstGeom>
        </p:spPr>
      </p:pic>
    </p:spTree>
    <p:extLst>
      <p:ext uri="{BB962C8B-B14F-4D97-AF65-F5344CB8AC3E}">
        <p14:creationId xmlns:p14="http://schemas.microsoft.com/office/powerpoint/2010/main" val="1768327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D51AB-6981-E0A5-A0ED-C65076946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8A42AD-8DE8-CD46-4184-AFBCD4EA4023}"/>
              </a:ext>
            </a:extLst>
          </p:cNvPr>
          <p:cNvSpPr>
            <a:spLocks noGrp="1"/>
          </p:cNvSpPr>
          <p:nvPr>
            <p:ph type="title"/>
          </p:nvPr>
        </p:nvSpPr>
        <p:spPr>
          <a:xfrm>
            <a:off x="2101516" y="548640"/>
            <a:ext cx="9164710" cy="1132258"/>
          </a:xfrm>
        </p:spPr>
        <p:txBody>
          <a:bodyPr/>
          <a:lstStyle/>
          <a:p>
            <a:r>
              <a:rPr lang="en-GB" dirty="0"/>
              <a:t>dessert</a:t>
            </a:r>
          </a:p>
        </p:txBody>
      </p:sp>
      <p:pic>
        <p:nvPicPr>
          <p:cNvPr id="4" name="Picture 3">
            <a:extLst>
              <a:ext uri="{FF2B5EF4-FFF2-40B4-BE49-F238E27FC236}">
                <a16:creationId xmlns:a16="http://schemas.microsoft.com/office/drawing/2014/main" id="{21DDBA48-8FBA-91E5-192B-6EB4A957FA81}"/>
              </a:ext>
            </a:extLst>
          </p:cNvPr>
          <p:cNvPicPr>
            <a:picLocks noChangeAspect="1"/>
          </p:cNvPicPr>
          <p:nvPr/>
        </p:nvPicPr>
        <p:blipFill>
          <a:blip r:embed="rId2"/>
          <a:stretch>
            <a:fillRect/>
          </a:stretch>
        </p:blipFill>
        <p:spPr>
          <a:xfrm>
            <a:off x="344085" y="514006"/>
            <a:ext cx="1757431" cy="1132258"/>
          </a:xfrm>
          <a:prstGeom prst="rect">
            <a:avLst/>
          </a:prstGeom>
        </p:spPr>
      </p:pic>
      <p:sp>
        <p:nvSpPr>
          <p:cNvPr id="3" name="TextBox 2">
            <a:extLst>
              <a:ext uri="{FF2B5EF4-FFF2-40B4-BE49-F238E27FC236}">
                <a16:creationId xmlns:a16="http://schemas.microsoft.com/office/drawing/2014/main" id="{45A60D7F-2705-352D-47FB-9DFB743E2C29}"/>
              </a:ext>
            </a:extLst>
          </p:cNvPr>
          <p:cNvSpPr txBox="1"/>
          <p:nvPr/>
        </p:nvSpPr>
        <p:spPr>
          <a:xfrm>
            <a:off x="561474" y="2021306"/>
            <a:ext cx="11293642" cy="4031873"/>
          </a:xfrm>
          <a:prstGeom prst="rect">
            <a:avLst/>
          </a:prstGeom>
          <a:noFill/>
        </p:spPr>
        <p:txBody>
          <a:bodyPr wrap="square">
            <a:spAutoFit/>
          </a:bodyPr>
          <a:lstStyle/>
          <a:p>
            <a:r>
              <a:rPr lang="en-GB" sz="3200" b="1" dirty="0">
                <a:solidFill>
                  <a:schemeClr val="accent6">
                    <a:lumMod val="75000"/>
                  </a:schemeClr>
                </a:solidFill>
              </a:rPr>
              <a:t>Read </a:t>
            </a:r>
            <a:r>
              <a:rPr lang="en-GB" sz="3200" dirty="0">
                <a:solidFill>
                  <a:schemeClr val="accent6">
                    <a:lumMod val="75000"/>
                  </a:schemeClr>
                </a:solidFill>
              </a:rPr>
              <a:t>– daily (aloud?)</a:t>
            </a:r>
          </a:p>
          <a:p>
            <a:endParaRPr lang="en-GB" sz="3200" dirty="0">
              <a:solidFill>
                <a:schemeClr val="accent6">
                  <a:lumMod val="75000"/>
                </a:schemeClr>
              </a:solidFill>
            </a:endParaRPr>
          </a:p>
          <a:p>
            <a:r>
              <a:rPr lang="en-GB" sz="3200" b="1" dirty="0">
                <a:solidFill>
                  <a:schemeClr val="accent6">
                    <a:lumMod val="75000"/>
                  </a:schemeClr>
                </a:solidFill>
              </a:rPr>
              <a:t>Meditate </a:t>
            </a:r>
            <a:r>
              <a:rPr lang="en-GB" sz="3200" dirty="0">
                <a:solidFill>
                  <a:schemeClr val="accent6">
                    <a:lumMod val="75000"/>
                  </a:schemeClr>
                </a:solidFill>
              </a:rPr>
              <a:t>– slowly, prayerfully, imaginatively</a:t>
            </a:r>
          </a:p>
          <a:p>
            <a:endParaRPr lang="en-GB" sz="3200" dirty="0">
              <a:solidFill>
                <a:schemeClr val="accent6">
                  <a:lumMod val="75000"/>
                </a:schemeClr>
              </a:solidFill>
            </a:endParaRPr>
          </a:p>
          <a:p>
            <a:r>
              <a:rPr lang="en-GB" sz="3200" b="1" dirty="0">
                <a:solidFill>
                  <a:schemeClr val="accent6">
                    <a:lumMod val="75000"/>
                  </a:schemeClr>
                </a:solidFill>
              </a:rPr>
              <a:t>Study </a:t>
            </a:r>
            <a:r>
              <a:rPr lang="en-GB" sz="3200" dirty="0">
                <a:solidFill>
                  <a:schemeClr val="accent6">
                    <a:lumMod val="75000"/>
                  </a:schemeClr>
                </a:solidFill>
              </a:rPr>
              <a:t>– listening: what is God saying? </a:t>
            </a:r>
            <a:br>
              <a:rPr lang="en-GB" sz="3200" dirty="0">
                <a:solidFill>
                  <a:schemeClr val="accent6">
                    <a:lumMod val="75000"/>
                  </a:schemeClr>
                </a:solidFill>
              </a:rPr>
            </a:br>
            <a:r>
              <a:rPr lang="en-GB" sz="3200" dirty="0">
                <a:solidFill>
                  <a:schemeClr val="accent6">
                    <a:lumMod val="75000"/>
                  </a:schemeClr>
                </a:solidFill>
              </a:rPr>
              <a:t>What was the message then? What is the message today?</a:t>
            </a:r>
          </a:p>
          <a:p>
            <a:endParaRPr lang="en-GB" sz="3200" dirty="0">
              <a:solidFill>
                <a:schemeClr val="accent6">
                  <a:lumMod val="75000"/>
                </a:schemeClr>
              </a:solidFill>
            </a:endParaRPr>
          </a:p>
          <a:p>
            <a:r>
              <a:rPr lang="en-GB" sz="3200" b="1" dirty="0">
                <a:solidFill>
                  <a:schemeClr val="accent6">
                    <a:lumMod val="75000"/>
                  </a:schemeClr>
                </a:solidFill>
              </a:rPr>
              <a:t>Memorise </a:t>
            </a:r>
            <a:r>
              <a:rPr lang="en-GB" sz="3200" dirty="0">
                <a:solidFill>
                  <a:schemeClr val="accent6">
                    <a:lumMod val="75000"/>
                  </a:schemeClr>
                </a:solidFill>
              </a:rPr>
              <a:t>– storing the truth deeply</a:t>
            </a:r>
          </a:p>
        </p:txBody>
      </p:sp>
    </p:spTree>
    <p:extLst>
      <p:ext uri="{BB962C8B-B14F-4D97-AF65-F5344CB8AC3E}">
        <p14:creationId xmlns:p14="http://schemas.microsoft.com/office/powerpoint/2010/main" val="2096539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F68-451D-6531-B586-BE350C3E85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13912-6C8D-C12C-517D-59A79C4E15BD}"/>
              </a:ext>
            </a:extLst>
          </p:cNvPr>
          <p:cNvSpPr>
            <a:spLocks noGrp="1"/>
          </p:cNvSpPr>
          <p:nvPr>
            <p:ph type="title"/>
          </p:nvPr>
        </p:nvSpPr>
        <p:spPr>
          <a:xfrm>
            <a:off x="2101516" y="548640"/>
            <a:ext cx="9164710" cy="1132258"/>
          </a:xfrm>
        </p:spPr>
        <p:txBody>
          <a:bodyPr/>
          <a:lstStyle/>
          <a:p>
            <a:r>
              <a:rPr lang="en-GB" dirty="0"/>
              <a:t>Where next?</a:t>
            </a:r>
          </a:p>
        </p:txBody>
      </p:sp>
      <p:pic>
        <p:nvPicPr>
          <p:cNvPr id="4" name="Picture 3">
            <a:extLst>
              <a:ext uri="{FF2B5EF4-FFF2-40B4-BE49-F238E27FC236}">
                <a16:creationId xmlns:a16="http://schemas.microsoft.com/office/drawing/2014/main" id="{42730134-BE0B-7C6B-FD39-89F9A092CCFD}"/>
              </a:ext>
            </a:extLst>
          </p:cNvPr>
          <p:cNvPicPr>
            <a:picLocks noChangeAspect="1"/>
          </p:cNvPicPr>
          <p:nvPr/>
        </p:nvPicPr>
        <p:blipFill>
          <a:blip r:embed="rId2"/>
          <a:stretch>
            <a:fillRect/>
          </a:stretch>
        </p:blipFill>
        <p:spPr>
          <a:xfrm>
            <a:off x="344085" y="514006"/>
            <a:ext cx="1757431" cy="1132258"/>
          </a:xfrm>
          <a:prstGeom prst="rect">
            <a:avLst/>
          </a:prstGeom>
        </p:spPr>
      </p:pic>
      <p:sp>
        <p:nvSpPr>
          <p:cNvPr id="3" name="TextBox 2">
            <a:extLst>
              <a:ext uri="{FF2B5EF4-FFF2-40B4-BE49-F238E27FC236}">
                <a16:creationId xmlns:a16="http://schemas.microsoft.com/office/drawing/2014/main" id="{656560A1-2273-FE4F-EC80-8606034C4676}"/>
              </a:ext>
            </a:extLst>
          </p:cNvPr>
          <p:cNvSpPr txBox="1"/>
          <p:nvPr/>
        </p:nvSpPr>
        <p:spPr>
          <a:xfrm>
            <a:off x="2887578" y="2149007"/>
            <a:ext cx="4748463" cy="2554545"/>
          </a:xfrm>
          <a:prstGeom prst="rect">
            <a:avLst/>
          </a:prstGeom>
          <a:noFill/>
        </p:spPr>
        <p:txBody>
          <a:bodyPr wrap="square">
            <a:spAutoFit/>
          </a:bodyPr>
          <a:lstStyle/>
          <a:p>
            <a:r>
              <a:rPr lang="en-GB" sz="3200" b="1" dirty="0">
                <a:solidFill>
                  <a:schemeClr val="accent6">
                    <a:lumMod val="75000"/>
                  </a:schemeClr>
                </a:solidFill>
              </a:rPr>
              <a:t>to be with Jesus</a:t>
            </a:r>
          </a:p>
          <a:p>
            <a:endParaRPr lang="en-GB" sz="3200" b="1" dirty="0">
              <a:solidFill>
                <a:schemeClr val="accent6">
                  <a:lumMod val="75000"/>
                </a:schemeClr>
              </a:solidFill>
            </a:endParaRPr>
          </a:p>
          <a:p>
            <a:r>
              <a:rPr lang="en-GB" sz="3200" b="1" dirty="0">
                <a:solidFill>
                  <a:schemeClr val="accent6">
                    <a:lumMod val="75000"/>
                  </a:schemeClr>
                </a:solidFill>
              </a:rPr>
              <a:t>to become like him</a:t>
            </a:r>
          </a:p>
          <a:p>
            <a:endParaRPr lang="en-GB" sz="3200" b="1" dirty="0">
              <a:solidFill>
                <a:schemeClr val="accent6">
                  <a:lumMod val="75000"/>
                </a:schemeClr>
              </a:solidFill>
            </a:endParaRPr>
          </a:p>
          <a:p>
            <a:r>
              <a:rPr lang="en-GB" sz="3200" b="1" dirty="0">
                <a:solidFill>
                  <a:schemeClr val="accent6">
                    <a:lumMod val="75000"/>
                  </a:schemeClr>
                </a:solidFill>
              </a:rPr>
              <a:t>to do as he did</a:t>
            </a:r>
            <a:endParaRPr lang="en-GB" sz="3200" dirty="0">
              <a:solidFill>
                <a:schemeClr val="accent6">
                  <a:lumMod val="75000"/>
                </a:schemeClr>
              </a:solidFill>
            </a:endParaRPr>
          </a:p>
        </p:txBody>
      </p:sp>
      <p:pic>
        <p:nvPicPr>
          <p:cNvPr id="6" name="Picture 5">
            <a:extLst>
              <a:ext uri="{FF2B5EF4-FFF2-40B4-BE49-F238E27FC236}">
                <a16:creationId xmlns:a16="http://schemas.microsoft.com/office/drawing/2014/main" id="{E2D7B9C7-69E0-76B2-1AE5-EAB13BBE7404}"/>
              </a:ext>
            </a:extLst>
          </p:cNvPr>
          <p:cNvPicPr>
            <a:picLocks noChangeAspect="1"/>
          </p:cNvPicPr>
          <p:nvPr/>
        </p:nvPicPr>
        <p:blipFill>
          <a:blip r:embed="rId3"/>
          <a:stretch>
            <a:fillRect/>
          </a:stretch>
        </p:blipFill>
        <p:spPr>
          <a:xfrm flipH="1">
            <a:off x="6432883" y="2149007"/>
            <a:ext cx="4347412" cy="5606392"/>
          </a:xfrm>
          <a:prstGeom prst="rect">
            <a:avLst/>
          </a:prstGeom>
        </p:spPr>
      </p:pic>
    </p:spTree>
    <p:extLst>
      <p:ext uri="{BB962C8B-B14F-4D97-AF65-F5344CB8AC3E}">
        <p14:creationId xmlns:p14="http://schemas.microsoft.com/office/powerpoint/2010/main" val="2958528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94204-F5EA-A7E7-B055-03C3ED0F1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EB1CD-424D-DF4B-9900-D90DB7CA9663}"/>
              </a:ext>
            </a:extLst>
          </p:cNvPr>
          <p:cNvSpPr>
            <a:spLocks noGrp="1"/>
          </p:cNvSpPr>
          <p:nvPr>
            <p:ph type="title"/>
          </p:nvPr>
        </p:nvSpPr>
        <p:spPr>
          <a:xfrm>
            <a:off x="2101516" y="548640"/>
            <a:ext cx="9164710" cy="1132258"/>
          </a:xfrm>
        </p:spPr>
        <p:txBody>
          <a:bodyPr/>
          <a:lstStyle/>
          <a:p>
            <a:r>
              <a:rPr lang="en-GB" dirty="0"/>
              <a:t>Where next?</a:t>
            </a:r>
          </a:p>
        </p:txBody>
      </p:sp>
      <p:pic>
        <p:nvPicPr>
          <p:cNvPr id="4" name="Picture 3">
            <a:extLst>
              <a:ext uri="{FF2B5EF4-FFF2-40B4-BE49-F238E27FC236}">
                <a16:creationId xmlns:a16="http://schemas.microsoft.com/office/drawing/2014/main" id="{633EA13D-A360-BA84-1204-A6F7D61830BB}"/>
              </a:ext>
            </a:extLst>
          </p:cNvPr>
          <p:cNvPicPr>
            <a:picLocks noChangeAspect="1"/>
          </p:cNvPicPr>
          <p:nvPr/>
        </p:nvPicPr>
        <p:blipFill>
          <a:blip r:embed="rId2"/>
          <a:stretch>
            <a:fillRect/>
          </a:stretch>
        </p:blipFill>
        <p:spPr>
          <a:xfrm>
            <a:off x="344085" y="514006"/>
            <a:ext cx="1757431" cy="1132258"/>
          </a:xfrm>
          <a:prstGeom prst="rect">
            <a:avLst/>
          </a:prstGeom>
        </p:spPr>
      </p:pic>
      <p:sp>
        <p:nvSpPr>
          <p:cNvPr id="3" name="TextBox 2">
            <a:extLst>
              <a:ext uri="{FF2B5EF4-FFF2-40B4-BE49-F238E27FC236}">
                <a16:creationId xmlns:a16="http://schemas.microsoft.com/office/drawing/2014/main" id="{1EC5C392-9DA7-41B7-5589-6F983B778C94}"/>
              </a:ext>
            </a:extLst>
          </p:cNvPr>
          <p:cNvSpPr txBox="1"/>
          <p:nvPr/>
        </p:nvSpPr>
        <p:spPr>
          <a:xfrm>
            <a:off x="2887578" y="2149007"/>
            <a:ext cx="7732296" cy="3046988"/>
          </a:xfrm>
          <a:prstGeom prst="rect">
            <a:avLst/>
          </a:prstGeom>
          <a:noFill/>
        </p:spPr>
        <p:txBody>
          <a:bodyPr wrap="square">
            <a:spAutoFit/>
          </a:bodyPr>
          <a:lstStyle/>
          <a:p>
            <a:r>
              <a:rPr lang="en-GB" sz="3200" b="1" dirty="0">
                <a:solidFill>
                  <a:schemeClr val="accent6">
                    <a:lumMod val="75000"/>
                  </a:schemeClr>
                </a:solidFill>
              </a:rPr>
              <a:t>to be with Jesus</a:t>
            </a:r>
          </a:p>
          <a:p>
            <a:endParaRPr lang="en-GB" sz="3200" b="1" dirty="0">
              <a:solidFill>
                <a:schemeClr val="accent6">
                  <a:lumMod val="75000"/>
                </a:schemeClr>
              </a:solidFill>
            </a:endParaRPr>
          </a:p>
          <a:p>
            <a:r>
              <a:rPr lang="en-GB" sz="3200" b="1" dirty="0">
                <a:solidFill>
                  <a:schemeClr val="accent6">
                    <a:lumMod val="75000"/>
                  </a:schemeClr>
                </a:solidFill>
              </a:rPr>
              <a:t>to become like him</a:t>
            </a:r>
          </a:p>
          <a:p>
            <a:endParaRPr lang="en-GB" sz="3200" b="1" dirty="0">
              <a:solidFill>
                <a:schemeClr val="accent6">
                  <a:lumMod val="75000"/>
                </a:schemeClr>
              </a:solidFill>
            </a:endParaRPr>
          </a:p>
          <a:p>
            <a:r>
              <a:rPr lang="en-GB" sz="3200" b="1" dirty="0">
                <a:solidFill>
                  <a:schemeClr val="accent6">
                    <a:lumMod val="75000"/>
                  </a:schemeClr>
                </a:solidFill>
              </a:rPr>
              <a:t>to do as he did</a:t>
            </a:r>
          </a:p>
          <a:p>
            <a:endParaRPr lang="en-GB" sz="3200" b="1" dirty="0">
              <a:solidFill>
                <a:schemeClr val="accent6">
                  <a:lumMod val="75000"/>
                </a:schemeClr>
              </a:solidFill>
            </a:endParaRPr>
          </a:p>
        </p:txBody>
      </p:sp>
      <p:pic>
        <p:nvPicPr>
          <p:cNvPr id="6" name="Picture 5">
            <a:extLst>
              <a:ext uri="{FF2B5EF4-FFF2-40B4-BE49-F238E27FC236}">
                <a16:creationId xmlns:a16="http://schemas.microsoft.com/office/drawing/2014/main" id="{3C873E8F-1D1B-61C8-260E-485636244E22}"/>
              </a:ext>
            </a:extLst>
          </p:cNvPr>
          <p:cNvPicPr>
            <a:picLocks noChangeAspect="1"/>
          </p:cNvPicPr>
          <p:nvPr/>
        </p:nvPicPr>
        <p:blipFill>
          <a:blip r:embed="rId3"/>
          <a:stretch>
            <a:fillRect/>
          </a:stretch>
        </p:blipFill>
        <p:spPr>
          <a:xfrm flipH="1">
            <a:off x="6432883" y="2149007"/>
            <a:ext cx="4347412" cy="5606392"/>
          </a:xfrm>
          <a:prstGeom prst="rect">
            <a:avLst/>
          </a:prstGeom>
        </p:spPr>
      </p:pic>
      <p:sp>
        <p:nvSpPr>
          <p:cNvPr id="7" name="TextBox 6">
            <a:extLst>
              <a:ext uri="{FF2B5EF4-FFF2-40B4-BE49-F238E27FC236}">
                <a16:creationId xmlns:a16="http://schemas.microsoft.com/office/drawing/2014/main" id="{2A5213D0-7076-0271-DF11-2B48B9B6E0BA}"/>
              </a:ext>
            </a:extLst>
          </p:cNvPr>
          <p:cNvSpPr txBox="1"/>
          <p:nvPr/>
        </p:nvSpPr>
        <p:spPr>
          <a:xfrm>
            <a:off x="641683" y="5195995"/>
            <a:ext cx="7539790" cy="584775"/>
          </a:xfrm>
          <a:prstGeom prst="rect">
            <a:avLst/>
          </a:prstGeom>
          <a:noFill/>
        </p:spPr>
        <p:txBody>
          <a:bodyPr wrap="square">
            <a:spAutoFit/>
          </a:bodyPr>
          <a:lstStyle/>
          <a:p>
            <a:r>
              <a:rPr lang="en-GB" sz="3200" dirty="0">
                <a:solidFill>
                  <a:schemeClr val="accent6">
                    <a:lumMod val="75000"/>
                  </a:schemeClr>
                </a:solidFill>
              </a:rPr>
              <a:t>A long obedience in the same direction</a:t>
            </a:r>
          </a:p>
        </p:txBody>
      </p:sp>
    </p:spTree>
    <p:extLst>
      <p:ext uri="{BB962C8B-B14F-4D97-AF65-F5344CB8AC3E}">
        <p14:creationId xmlns:p14="http://schemas.microsoft.com/office/powerpoint/2010/main" val="1556374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32420-201D-A261-9767-42F7B150A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76C60-9353-7070-5BA3-AAAF59ED5F2E}"/>
              </a:ext>
            </a:extLst>
          </p:cNvPr>
          <p:cNvSpPr>
            <a:spLocks noGrp="1"/>
          </p:cNvSpPr>
          <p:nvPr>
            <p:ph type="title"/>
          </p:nvPr>
        </p:nvSpPr>
        <p:spPr>
          <a:xfrm>
            <a:off x="2101516" y="548640"/>
            <a:ext cx="9164710" cy="1132258"/>
          </a:xfrm>
        </p:spPr>
        <p:txBody>
          <a:bodyPr/>
          <a:lstStyle/>
          <a:p>
            <a:r>
              <a:rPr lang="en-GB" dirty="0"/>
              <a:t>Where next?</a:t>
            </a:r>
          </a:p>
        </p:txBody>
      </p:sp>
      <p:pic>
        <p:nvPicPr>
          <p:cNvPr id="4" name="Picture 3">
            <a:extLst>
              <a:ext uri="{FF2B5EF4-FFF2-40B4-BE49-F238E27FC236}">
                <a16:creationId xmlns:a16="http://schemas.microsoft.com/office/drawing/2014/main" id="{B4AD8D2D-DAF1-A825-259E-FB46909BA725}"/>
              </a:ext>
            </a:extLst>
          </p:cNvPr>
          <p:cNvPicPr>
            <a:picLocks noChangeAspect="1"/>
          </p:cNvPicPr>
          <p:nvPr/>
        </p:nvPicPr>
        <p:blipFill>
          <a:blip r:embed="rId2"/>
          <a:stretch>
            <a:fillRect/>
          </a:stretch>
        </p:blipFill>
        <p:spPr>
          <a:xfrm>
            <a:off x="344085" y="514006"/>
            <a:ext cx="1757431" cy="1132258"/>
          </a:xfrm>
          <a:prstGeom prst="rect">
            <a:avLst/>
          </a:prstGeom>
        </p:spPr>
      </p:pic>
      <p:sp>
        <p:nvSpPr>
          <p:cNvPr id="3" name="TextBox 2">
            <a:extLst>
              <a:ext uri="{FF2B5EF4-FFF2-40B4-BE49-F238E27FC236}">
                <a16:creationId xmlns:a16="http://schemas.microsoft.com/office/drawing/2014/main" id="{CF3CFDF8-2F43-AC4A-BC1D-603496C27F6F}"/>
              </a:ext>
            </a:extLst>
          </p:cNvPr>
          <p:cNvSpPr txBox="1"/>
          <p:nvPr/>
        </p:nvSpPr>
        <p:spPr>
          <a:xfrm>
            <a:off x="2887578" y="2149007"/>
            <a:ext cx="7732296" cy="2062103"/>
          </a:xfrm>
          <a:prstGeom prst="rect">
            <a:avLst/>
          </a:prstGeom>
          <a:noFill/>
        </p:spPr>
        <p:txBody>
          <a:bodyPr wrap="square">
            <a:spAutoFit/>
          </a:bodyPr>
          <a:lstStyle/>
          <a:p>
            <a:r>
              <a:rPr lang="en-GB" sz="3200" b="1" dirty="0">
                <a:solidFill>
                  <a:schemeClr val="accent6">
                    <a:lumMod val="75000"/>
                  </a:schemeClr>
                </a:solidFill>
              </a:rPr>
              <a:t>‘am I becoming more loving?’</a:t>
            </a:r>
          </a:p>
          <a:p>
            <a:endParaRPr lang="en-GB" sz="3200" b="1" dirty="0">
              <a:solidFill>
                <a:schemeClr val="accent6">
                  <a:lumMod val="75000"/>
                </a:schemeClr>
              </a:solidFill>
            </a:endParaRPr>
          </a:p>
          <a:p>
            <a:endParaRPr lang="en-GB" sz="3200" b="1" dirty="0">
              <a:solidFill>
                <a:schemeClr val="accent6">
                  <a:lumMod val="75000"/>
                </a:schemeClr>
              </a:solidFill>
            </a:endParaRPr>
          </a:p>
          <a:p>
            <a:endParaRPr lang="en-GB" sz="3200" b="1" dirty="0">
              <a:solidFill>
                <a:schemeClr val="accent6">
                  <a:lumMod val="75000"/>
                </a:schemeClr>
              </a:solidFill>
            </a:endParaRPr>
          </a:p>
        </p:txBody>
      </p:sp>
      <p:pic>
        <p:nvPicPr>
          <p:cNvPr id="6" name="Picture 5">
            <a:extLst>
              <a:ext uri="{FF2B5EF4-FFF2-40B4-BE49-F238E27FC236}">
                <a16:creationId xmlns:a16="http://schemas.microsoft.com/office/drawing/2014/main" id="{E0CE3C90-2108-190B-0226-B34C04C31164}"/>
              </a:ext>
            </a:extLst>
          </p:cNvPr>
          <p:cNvPicPr>
            <a:picLocks noChangeAspect="1"/>
          </p:cNvPicPr>
          <p:nvPr/>
        </p:nvPicPr>
        <p:blipFill>
          <a:blip r:embed="rId3"/>
          <a:stretch>
            <a:fillRect/>
          </a:stretch>
        </p:blipFill>
        <p:spPr>
          <a:xfrm flipH="1">
            <a:off x="6432883" y="2149007"/>
            <a:ext cx="4347412" cy="5606392"/>
          </a:xfrm>
          <a:prstGeom prst="rect">
            <a:avLst/>
          </a:prstGeom>
        </p:spPr>
      </p:pic>
    </p:spTree>
    <p:extLst>
      <p:ext uri="{BB962C8B-B14F-4D97-AF65-F5344CB8AC3E}">
        <p14:creationId xmlns:p14="http://schemas.microsoft.com/office/powerpoint/2010/main" val="3444149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8A19B-20D7-16B7-D171-A6529143D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79AE6-9083-447F-6EC7-8CF4227884E9}"/>
              </a:ext>
            </a:extLst>
          </p:cNvPr>
          <p:cNvSpPr>
            <a:spLocks noGrp="1"/>
          </p:cNvSpPr>
          <p:nvPr>
            <p:ph type="title"/>
          </p:nvPr>
        </p:nvSpPr>
        <p:spPr>
          <a:xfrm>
            <a:off x="2101516" y="548640"/>
            <a:ext cx="9164710" cy="1132258"/>
          </a:xfrm>
        </p:spPr>
        <p:txBody>
          <a:bodyPr/>
          <a:lstStyle/>
          <a:p>
            <a:r>
              <a:rPr lang="en-GB" dirty="0"/>
              <a:t>Where next?</a:t>
            </a:r>
          </a:p>
        </p:txBody>
      </p:sp>
      <p:pic>
        <p:nvPicPr>
          <p:cNvPr id="4" name="Picture 3">
            <a:extLst>
              <a:ext uri="{FF2B5EF4-FFF2-40B4-BE49-F238E27FC236}">
                <a16:creationId xmlns:a16="http://schemas.microsoft.com/office/drawing/2014/main" id="{BC111B6C-DC9F-CCF5-4BBE-BA28B09ED981}"/>
              </a:ext>
            </a:extLst>
          </p:cNvPr>
          <p:cNvPicPr>
            <a:picLocks noChangeAspect="1"/>
          </p:cNvPicPr>
          <p:nvPr/>
        </p:nvPicPr>
        <p:blipFill>
          <a:blip r:embed="rId2"/>
          <a:stretch>
            <a:fillRect/>
          </a:stretch>
        </p:blipFill>
        <p:spPr>
          <a:xfrm>
            <a:off x="344085" y="514006"/>
            <a:ext cx="1757431" cy="1132258"/>
          </a:xfrm>
          <a:prstGeom prst="rect">
            <a:avLst/>
          </a:prstGeom>
        </p:spPr>
      </p:pic>
      <p:sp>
        <p:nvSpPr>
          <p:cNvPr id="3" name="TextBox 2">
            <a:extLst>
              <a:ext uri="{FF2B5EF4-FFF2-40B4-BE49-F238E27FC236}">
                <a16:creationId xmlns:a16="http://schemas.microsoft.com/office/drawing/2014/main" id="{005A777A-26C5-AC66-6B82-E2BFD47FA834}"/>
              </a:ext>
            </a:extLst>
          </p:cNvPr>
          <p:cNvSpPr txBox="1"/>
          <p:nvPr/>
        </p:nvSpPr>
        <p:spPr>
          <a:xfrm>
            <a:off x="472421" y="1932727"/>
            <a:ext cx="11446863" cy="1446550"/>
          </a:xfrm>
          <a:prstGeom prst="rect">
            <a:avLst/>
          </a:prstGeom>
          <a:noFill/>
        </p:spPr>
        <p:txBody>
          <a:bodyPr wrap="square">
            <a:spAutoFit/>
          </a:bodyPr>
          <a:lstStyle/>
          <a:p>
            <a:r>
              <a:rPr lang="en-GB" sz="3200" b="1" dirty="0">
                <a:solidFill>
                  <a:schemeClr val="accent6">
                    <a:lumMod val="75000"/>
                  </a:schemeClr>
                </a:solidFill>
              </a:rPr>
              <a:t>Identity: </a:t>
            </a:r>
          </a:p>
          <a:p>
            <a:r>
              <a:rPr lang="en-GB" sz="2800" dirty="0">
                <a:solidFill>
                  <a:schemeClr val="accent6">
                    <a:lumMod val="75000"/>
                  </a:schemeClr>
                </a:solidFill>
              </a:rPr>
              <a:t>Therefore, if anyone is in Christ, the new creation has come: the old has gone, the new is here!  2 Corinthians 5:17</a:t>
            </a:r>
          </a:p>
        </p:txBody>
      </p:sp>
    </p:spTree>
    <p:extLst>
      <p:ext uri="{BB962C8B-B14F-4D97-AF65-F5344CB8AC3E}">
        <p14:creationId xmlns:p14="http://schemas.microsoft.com/office/powerpoint/2010/main" val="4132749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22BD3-D536-1912-E098-D9358E316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B5648-FF01-0AFD-5F46-23A45F2FC3F3}"/>
              </a:ext>
            </a:extLst>
          </p:cNvPr>
          <p:cNvSpPr>
            <a:spLocks noGrp="1"/>
          </p:cNvSpPr>
          <p:nvPr>
            <p:ph type="title"/>
          </p:nvPr>
        </p:nvSpPr>
        <p:spPr>
          <a:xfrm>
            <a:off x="2101516" y="548640"/>
            <a:ext cx="9164710" cy="1132258"/>
          </a:xfrm>
        </p:spPr>
        <p:txBody>
          <a:bodyPr/>
          <a:lstStyle/>
          <a:p>
            <a:r>
              <a:rPr lang="en-GB" dirty="0"/>
              <a:t>Where next?</a:t>
            </a:r>
          </a:p>
        </p:txBody>
      </p:sp>
      <p:pic>
        <p:nvPicPr>
          <p:cNvPr id="4" name="Picture 3">
            <a:extLst>
              <a:ext uri="{FF2B5EF4-FFF2-40B4-BE49-F238E27FC236}">
                <a16:creationId xmlns:a16="http://schemas.microsoft.com/office/drawing/2014/main" id="{F0EC32BB-EEF9-2A8C-2538-B18C0F5D3A64}"/>
              </a:ext>
            </a:extLst>
          </p:cNvPr>
          <p:cNvPicPr>
            <a:picLocks noChangeAspect="1"/>
          </p:cNvPicPr>
          <p:nvPr/>
        </p:nvPicPr>
        <p:blipFill>
          <a:blip r:embed="rId2"/>
          <a:stretch>
            <a:fillRect/>
          </a:stretch>
        </p:blipFill>
        <p:spPr>
          <a:xfrm>
            <a:off x="344085" y="514006"/>
            <a:ext cx="1757431" cy="1132258"/>
          </a:xfrm>
          <a:prstGeom prst="rect">
            <a:avLst/>
          </a:prstGeom>
        </p:spPr>
      </p:pic>
      <p:sp>
        <p:nvSpPr>
          <p:cNvPr id="3" name="TextBox 2">
            <a:extLst>
              <a:ext uri="{FF2B5EF4-FFF2-40B4-BE49-F238E27FC236}">
                <a16:creationId xmlns:a16="http://schemas.microsoft.com/office/drawing/2014/main" id="{44FFB320-3A62-1345-A76E-B0D1611249CB}"/>
              </a:ext>
            </a:extLst>
          </p:cNvPr>
          <p:cNvSpPr txBox="1"/>
          <p:nvPr/>
        </p:nvSpPr>
        <p:spPr>
          <a:xfrm>
            <a:off x="472421" y="1932727"/>
            <a:ext cx="11446863" cy="3231654"/>
          </a:xfrm>
          <a:prstGeom prst="rect">
            <a:avLst/>
          </a:prstGeom>
          <a:noFill/>
        </p:spPr>
        <p:txBody>
          <a:bodyPr wrap="square">
            <a:spAutoFit/>
          </a:bodyPr>
          <a:lstStyle/>
          <a:p>
            <a:r>
              <a:rPr lang="en-GB" sz="3200" b="1" dirty="0">
                <a:solidFill>
                  <a:schemeClr val="accent6">
                    <a:lumMod val="75000"/>
                  </a:schemeClr>
                </a:solidFill>
              </a:rPr>
              <a:t>Identity: </a:t>
            </a:r>
          </a:p>
          <a:p>
            <a:r>
              <a:rPr lang="en-GB" sz="2800" dirty="0">
                <a:solidFill>
                  <a:schemeClr val="accent6">
                    <a:lumMod val="75000"/>
                  </a:schemeClr>
                </a:solidFill>
              </a:rPr>
              <a:t>Therefore, if anyone is in Christ, the new creation has come: the old has gone, the new is here!  2 Corinthians 5:17</a:t>
            </a:r>
          </a:p>
          <a:p>
            <a:endParaRPr lang="en-GB" sz="2800" dirty="0">
              <a:solidFill>
                <a:schemeClr val="accent6">
                  <a:lumMod val="75000"/>
                </a:schemeClr>
              </a:solidFill>
            </a:endParaRPr>
          </a:p>
          <a:p>
            <a:r>
              <a:rPr lang="en-GB" sz="3200" b="1" dirty="0">
                <a:solidFill>
                  <a:schemeClr val="accent6">
                    <a:lumMod val="75000"/>
                  </a:schemeClr>
                </a:solidFill>
              </a:rPr>
              <a:t>Desires:</a:t>
            </a:r>
          </a:p>
          <a:p>
            <a:r>
              <a:rPr lang="en-GB" sz="2800" dirty="0">
                <a:solidFill>
                  <a:schemeClr val="accent6">
                    <a:lumMod val="75000"/>
                  </a:schemeClr>
                </a:solidFill>
              </a:rPr>
              <a:t>No, in all these things we are more than conquerors through him who loved us.  Romans 8:37</a:t>
            </a:r>
          </a:p>
        </p:txBody>
      </p:sp>
    </p:spTree>
    <p:extLst>
      <p:ext uri="{BB962C8B-B14F-4D97-AF65-F5344CB8AC3E}">
        <p14:creationId xmlns:p14="http://schemas.microsoft.com/office/powerpoint/2010/main" val="2140025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066C6-6C2C-21E0-29D2-54B7B88E6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3A82C5-0E2D-7361-C879-8B955794E5ED}"/>
              </a:ext>
            </a:extLst>
          </p:cNvPr>
          <p:cNvSpPr>
            <a:spLocks noGrp="1"/>
          </p:cNvSpPr>
          <p:nvPr>
            <p:ph type="title"/>
          </p:nvPr>
        </p:nvSpPr>
        <p:spPr>
          <a:xfrm>
            <a:off x="2101516" y="548640"/>
            <a:ext cx="9164710" cy="1132258"/>
          </a:xfrm>
        </p:spPr>
        <p:txBody>
          <a:bodyPr/>
          <a:lstStyle/>
          <a:p>
            <a:r>
              <a:rPr lang="en-GB" dirty="0"/>
              <a:t>Where next?</a:t>
            </a:r>
          </a:p>
        </p:txBody>
      </p:sp>
      <p:pic>
        <p:nvPicPr>
          <p:cNvPr id="4" name="Picture 3">
            <a:extLst>
              <a:ext uri="{FF2B5EF4-FFF2-40B4-BE49-F238E27FC236}">
                <a16:creationId xmlns:a16="http://schemas.microsoft.com/office/drawing/2014/main" id="{B7C19B9E-A126-BD86-82D6-AE1833C9F8F6}"/>
              </a:ext>
            </a:extLst>
          </p:cNvPr>
          <p:cNvPicPr>
            <a:picLocks noChangeAspect="1"/>
          </p:cNvPicPr>
          <p:nvPr/>
        </p:nvPicPr>
        <p:blipFill>
          <a:blip r:embed="rId2"/>
          <a:stretch>
            <a:fillRect/>
          </a:stretch>
        </p:blipFill>
        <p:spPr>
          <a:xfrm>
            <a:off x="344085" y="514006"/>
            <a:ext cx="1757431" cy="1132258"/>
          </a:xfrm>
          <a:prstGeom prst="rect">
            <a:avLst/>
          </a:prstGeom>
        </p:spPr>
      </p:pic>
      <p:sp>
        <p:nvSpPr>
          <p:cNvPr id="3" name="TextBox 2">
            <a:extLst>
              <a:ext uri="{FF2B5EF4-FFF2-40B4-BE49-F238E27FC236}">
                <a16:creationId xmlns:a16="http://schemas.microsoft.com/office/drawing/2014/main" id="{476CABB2-FF08-379E-C7F3-61ADE8DB45BA}"/>
              </a:ext>
            </a:extLst>
          </p:cNvPr>
          <p:cNvSpPr txBox="1"/>
          <p:nvPr/>
        </p:nvSpPr>
        <p:spPr>
          <a:xfrm>
            <a:off x="472421" y="1932727"/>
            <a:ext cx="11446863" cy="5016758"/>
          </a:xfrm>
          <a:prstGeom prst="rect">
            <a:avLst/>
          </a:prstGeom>
          <a:noFill/>
        </p:spPr>
        <p:txBody>
          <a:bodyPr wrap="square">
            <a:spAutoFit/>
          </a:bodyPr>
          <a:lstStyle/>
          <a:p>
            <a:r>
              <a:rPr lang="en-GB" sz="3200" b="1" dirty="0">
                <a:solidFill>
                  <a:schemeClr val="accent6">
                    <a:lumMod val="75000"/>
                  </a:schemeClr>
                </a:solidFill>
              </a:rPr>
              <a:t>Identity: </a:t>
            </a:r>
          </a:p>
          <a:p>
            <a:r>
              <a:rPr lang="en-GB" sz="2800" dirty="0">
                <a:solidFill>
                  <a:schemeClr val="accent6">
                    <a:lumMod val="75000"/>
                  </a:schemeClr>
                </a:solidFill>
              </a:rPr>
              <a:t>Therefore, if anyone is in Christ, the new creation has come: the old has gone, the new is here!  2 Corinthians 5:17</a:t>
            </a:r>
          </a:p>
          <a:p>
            <a:endParaRPr lang="en-GB" sz="2800" dirty="0">
              <a:solidFill>
                <a:schemeClr val="accent6">
                  <a:lumMod val="75000"/>
                </a:schemeClr>
              </a:solidFill>
            </a:endParaRPr>
          </a:p>
          <a:p>
            <a:r>
              <a:rPr lang="en-GB" sz="3200" b="1" dirty="0">
                <a:solidFill>
                  <a:schemeClr val="accent6">
                    <a:lumMod val="75000"/>
                  </a:schemeClr>
                </a:solidFill>
              </a:rPr>
              <a:t>Desires:</a:t>
            </a:r>
          </a:p>
          <a:p>
            <a:r>
              <a:rPr lang="en-GB" sz="2800" dirty="0">
                <a:solidFill>
                  <a:schemeClr val="accent6">
                    <a:lumMod val="75000"/>
                  </a:schemeClr>
                </a:solidFill>
              </a:rPr>
              <a:t>No, in all these things we are more than conquerors through him who loved us.  Romans 8:37</a:t>
            </a:r>
          </a:p>
          <a:p>
            <a:endParaRPr lang="en-GB" sz="2800" dirty="0">
              <a:solidFill>
                <a:schemeClr val="accent6">
                  <a:lumMod val="75000"/>
                </a:schemeClr>
              </a:solidFill>
            </a:endParaRPr>
          </a:p>
          <a:p>
            <a:r>
              <a:rPr lang="en-GB" sz="3200" b="1" dirty="0">
                <a:solidFill>
                  <a:schemeClr val="accent6">
                    <a:lumMod val="75000"/>
                  </a:schemeClr>
                </a:solidFill>
              </a:rPr>
              <a:t>Lies:</a:t>
            </a:r>
          </a:p>
          <a:p>
            <a:r>
              <a:rPr lang="en-GB" sz="2800" dirty="0">
                <a:solidFill>
                  <a:schemeClr val="accent6">
                    <a:lumMod val="75000"/>
                  </a:schemeClr>
                </a:solidFill>
              </a:rPr>
              <a:t>Jesus answered, ‘I am the way and the truth and the life. No one comes to the Father except through me.  John 14:6</a:t>
            </a:r>
            <a:endParaRPr lang="en-GB" sz="2800" b="1" dirty="0">
              <a:solidFill>
                <a:schemeClr val="accent6">
                  <a:lumMod val="75000"/>
                </a:schemeClr>
              </a:solidFill>
            </a:endParaRPr>
          </a:p>
        </p:txBody>
      </p:sp>
    </p:spTree>
    <p:extLst>
      <p:ext uri="{BB962C8B-B14F-4D97-AF65-F5344CB8AC3E}">
        <p14:creationId xmlns:p14="http://schemas.microsoft.com/office/powerpoint/2010/main" val="1748545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B5EFA-1FE5-61BA-D25B-2C55BBE43C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32637-7B81-8C58-2944-D86831A4DBD6}"/>
              </a:ext>
            </a:extLst>
          </p:cNvPr>
          <p:cNvSpPr>
            <a:spLocks noGrp="1"/>
          </p:cNvSpPr>
          <p:nvPr>
            <p:ph type="title"/>
          </p:nvPr>
        </p:nvSpPr>
        <p:spPr>
          <a:xfrm>
            <a:off x="2101516" y="548640"/>
            <a:ext cx="9164710" cy="1132258"/>
          </a:xfrm>
        </p:spPr>
        <p:txBody>
          <a:bodyPr/>
          <a:lstStyle/>
          <a:p>
            <a:r>
              <a:rPr lang="en-GB" dirty="0"/>
              <a:t>Where next?</a:t>
            </a:r>
          </a:p>
        </p:txBody>
      </p:sp>
      <p:pic>
        <p:nvPicPr>
          <p:cNvPr id="4" name="Picture 3">
            <a:extLst>
              <a:ext uri="{FF2B5EF4-FFF2-40B4-BE49-F238E27FC236}">
                <a16:creationId xmlns:a16="http://schemas.microsoft.com/office/drawing/2014/main" id="{D72839EA-2A6A-AFB9-A000-1CA36377D644}"/>
              </a:ext>
            </a:extLst>
          </p:cNvPr>
          <p:cNvPicPr>
            <a:picLocks noChangeAspect="1"/>
          </p:cNvPicPr>
          <p:nvPr/>
        </p:nvPicPr>
        <p:blipFill>
          <a:blip r:embed="rId2"/>
          <a:stretch>
            <a:fillRect/>
          </a:stretch>
        </p:blipFill>
        <p:spPr>
          <a:xfrm>
            <a:off x="344085" y="514006"/>
            <a:ext cx="1757431" cy="1132258"/>
          </a:xfrm>
          <a:prstGeom prst="rect">
            <a:avLst/>
          </a:prstGeom>
        </p:spPr>
      </p:pic>
      <p:sp>
        <p:nvSpPr>
          <p:cNvPr id="3" name="TextBox 2">
            <a:extLst>
              <a:ext uri="{FF2B5EF4-FFF2-40B4-BE49-F238E27FC236}">
                <a16:creationId xmlns:a16="http://schemas.microsoft.com/office/drawing/2014/main" id="{A39B7C48-F08C-EC44-E9B0-1773AEE1FB0C}"/>
              </a:ext>
            </a:extLst>
          </p:cNvPr>
          <p:cNvSpPr txBox="1"/>
          <p:nvPr/>
        </p:nvSpPr>
        <p:spPr>
          <a:xfrm>
            <a:off x="344085" y="1728051"/>
            <a:ext cx="11446863" cy="2154436"/>
          </a:xfrm>
          <a:prstGeom prst="rect">
            <a:avLst/>
          </a:prstGeom>
          <a:noFill/>
        </p:spPr>
        <p:txBody>
          <a:bodyPr wrap="square">
            <a:spAutoFit/>
          </a:bodyPr>
          <a:lstStyle/>
          <a:p>
            <a:r>
              <a:rPr lang="en-GB" sz="3200" b="1" dirty="0">
                <a:solidFill>
                  <a:schemeClr val="accent6">
                    <a:lumMod val="75000"/>
                  </a:schemeClr>
                </a:solidFill>
              </a:rPr>
              <a:t>Goaded:</a:t>
            </a:r>
          </a:p>
          <a:p>
            <a:r>
              <a:rPr lang="en-GB" sz="2800" dirty="0">
                <a:solidFill>
                  <a:schemeClr val="accent6">
                    <a:lumMod val="75000"/>
                  </a:schemeClr>
                </a:solidFill>
              </a:rPr>
              <a:t>We are hard pressed on every side, but not crushed; perplexed, but not in despair; persecuted, but not abandoned; struck down, but not destroyed.  2 Cor 4:8,9</a:t>
            </a:r>
          </a:p>
          <a:p>
            <a:endParaRPr lang="en-GB" dirty="0">
              <a:solidFill>
                <a:schemeClr val="accent6">
                  <a:lumMod val="75000"/>
                </a:schemeClr>
              </a:solidFill>
            </a:endParaRPr>
          </a:p>
        </p:txBody>
      </p:sp>
    </p:spTree>
    <p:extLst>
      <p:ext uri="{BB962C8B-B14F-4D97-AF65-F5344CB8AC3E}">
        <p14:creationId xmlns:p14="http://schemas.microsoft.com/office/powerpoint/2010/main" val="271828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6C0B-7659-92BF-3F79-E9335FBEF7D7}"/>
              </a:ext>
            </a:extLst>
          </p:cNvPr>
          <p:cNvSpPr>
            <a:spLocks noGrp="1"/>
          </p:cNvSpPr>
          <p:nvPr>
            <p:ph type="title"/>
          </p:nvPr>
        </p:nvSpPr>
        <p:spPr>
          <a:xfrm>
            <a:off x="2101516" y="548640"/>
            <a:ext cx="9164710" cy="1132258"/>
          </a:xfrm>
        </p:spPr>
        <p:txBody>
          <a:bodyPr/>
          <a:lstStyle/>
          <a:p>
            <a:r>
              <a:rPr lang="en-GB" dirty="0"/>
              <a:t>starter</a:t>
            </a:r>
          </a:p>
        </p:txBody>
      </p:sp>
      <p:pic>
        <p:nvPicPr>
          <p:cNvPr id="5" name="Content Placeholder 4">
            <a:extLst>
              <a:ext uri="{FF2B5EF4-FFF2-40B4-BE49-F238E27FC236}">
                <a16:creationId xmlns:a16="http://schemas.microsoft.com/office/drawing/2014/main" id="{C826EF04-AC80-B7E9-4E72-E6DDC769EA25}"/>
              </a:ext>
            </a:extLst>
          </p:cNvPr>
          <p:cNvPicPr>
            <a:picLocks noGrp="1" noChangeAspect="1"/>
          </p:cNvPicPr>
          <p:nvPr>
            <p:ph idx="1"/>
          </p:nvPr>
        </p:nvPicPr>
        <p:blipFill>
          <a:blip r:embed="rId2"/>
          <a:stretch>
            <a:fillRect/>
          </a:stretch>
        </p:blipFill>
        <p:spPr>
          <a:xfrm>
            <a:off x="612648" y="548640"/>
            <a:ext cx="1147628" cy="1132258"/>
          </a:xfrm>
          <a:prstGeom prst="rect">
            <a:avLst/>
          </a:prstGeom>
        </p:spPr>
      </p:pic>
    </p:spTree>
    <p:extLst>
      <p:ext uri="{BB962C8B-B14F-4D97-AF65-F5344CB8AC3E}">
        <p14:creationId xmlns:p14="http://schemas.microsoft.com/office/powerpoint/2010/main" val="2748613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0DB3C-78FD-27CD-CFDD-AF77A52A4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90494-858B-D7CF-E920-26A861203D4F}"/>
              </a:ext>
            </a:extLst>
          </p:cNvPr>
          <p:cNvSpPr>
            <a:spLocks noGrp="1"/>
          </p:cNvSpPr>
          <p:nvPr>
            <p:ph type="title"/>
          </p:nvPr>
        </p:nvSpPr>
        <p:spPr>
          <a:xfrm>
            <a:off x="2101516" y="548640"/>
            <a:ext cx="9164710" cy="1132258"/>
          </a:xfrm>
        </p:spPr>
        <p:txBody>
          <a:bodyPr/>
          <a:lstStyle/>
          <a:p>
            <a:r>
              <a:rPr lang="en-GB" dirty="0"/>
              <a:t>Where next?</a:t>
            </a:r>
          </a:p>
        </p:txBody>
      </p:sp>
      <p:pic>
        <p:nvPicPr>
          <p:cNvPr id="4" name="Picture 3">
            <a:extLst>
              <a:ext uri="{FF2B5EF4-FFF2-40B4-BE49-F238E27FC236}">
                <a16:creationId xmlns:a16="http://schemas.microsoft.com/office/drawing/2014/main" id="{01146368-4720-4981-D9DF-D1575DA5062C}"/>
              </a:ext>
            </a:extLst>
          </p:cNvPr>
          <p:cNvPicPr>
            <a:picLocks noChangeAspect="1"/>
          </p:cNvPicPr>
          <p:nvPr/>
        </p:nvPicPr>
        <p:blipFill>
          <a:blip r:embed="rId2"/>
          <a:stretch>
            <a:fillRect/>
          </a:stretch>
        </p:blipFill>
        <p:spPr>
          <a:xfrm>
            <a:off x="344085" y="514006"/>
            <a:ext cx="1757431" cy="1132258"/>
          </a:xfrm>
          <a:prstGeom prst="rect">
            <a:avLst/>
          </a:prstGeom>
        </p:spPr>
      </p:pic>
      <p:sp>
        <p:nvSpPr>
          <p:cNvPr id="3" name="TextBox 2">
            <a:extLst>
              <a:ext uri="{FF2B5EF4-FFF2-40B4-BE49-F238E27FC236}">
                <a16:creationId xmlns:a16="http://schemas.microsoft.com/office/drawing/2014/main" id="{0A68973F-D61C-D650-AC6B-A029A0E7FEEB}"/>
              </a:ext>
            </a:extLst>
          </p:cNvPr>
          <p:cNvSpPr txBox="1"/>
          <p:nvPr/>
        </p:nvSpPr>
        <p:spPr>
          <a:xfrm>
            <a:off x="344085" y="1728051"/>
            <a:ext cx="11446863" cy="3785652"/>
          </a:xfrm>
          <a:prstGeom prst="rect">
            <a:avLst/>
          </a:prstGeom>
          <a:noFill/>
        </p:spPr>
        <p:txBody>
          <a:bodyPr wrap="square">
            <a:spAutoFit/>
          </a:bodyPr>
          <a:lstStyle/>
          <a:p>
            <a:r>
              <a:rPr lang="en-GB" sz="3200" b="1" dirty="0">
                <a:solidFill>
                  <a:schemeClr val="accent6">
                    <a:lumMod val="75000"/>
                  </a:schemeClr>
                </a:solidFill>
              </a:rPr>
              <a:t>Goaded:</a:t>
            </a:r>
          </a:p>
          <a:p>
            <a:r>
              <a:rPr lang="en-GB" sz="2800" dirty="0">
                <a:solidFill>
                  <a:schemeClr val="accent6">
                    <a:lumMod val="75000"/>
                  </a:schemeClr>
                </a:solidFill>
              </a:rPr>
              <a:t>We are hard pressed on every side, but not crushed; perplexed, but not in despair; persecuted, but not abandoned; struck down, but not destroyed.  2 Cor 4:8,9</a:t>
            </a:r>
          </a:p>
          <a:p>
            <a:endParaRPr lang="en-GB" dirty="0">
              <a:solidFill>
                <a:schemeClr val="accent6">
                  <a:lumMod val="75000"/>
                </a:schemeClr>
              </a:solidFill>
            </a:endParaRPr>
          </a:p>
          <a:p>
            <a:r>
              <a:rPr lang="en-GB" sz="3200" b="1" dirty="0">
                <a:solidFill>
                  <a:schemeClr val="accent6">
                    <a:lumMod val="75000"/>
                  </a:schemeClr>
                </a:solidFill>
              </a:rPr>
              <a:t>Shortcut:</a:t>
            </a:r>
          </a:p>
          <a:p>
            <a:r>
              <a:rPr lang="en-GB" sz="2800" dirty="0">
                <a:solidFill>
                  <a:schemeClr val="accent6">
                    <a:lumMod val="75000"/>
                  </a:schemeClr>
                </a:solidFill>
              </a:rPr>
              <a:t>Let us not become weary in doing good, for at the proper time we will reap a harvest if we do not give up.  Gal 6:9</a:t>
            </a:r>
          </a:p>
          <a:p>
            <a:endParaRPr lang="en-GB" dirty="0">
              <a:solidFill>
                <a:schemeClr val="accent6">
                  <a:lumMod val="75000"/>
                </a:schemeClr>
              </a:solidFill>
            </a:endParaRPr>
          </a:p>
        </p:txBody>
      </p:sp>
    </p:spTree>
    <p:extLst>
      <p:ext uri="{BB962C8B-B14F-4D97-AF65-F5344CB8AC3E}">
        <p14:creationId xmlns:p14="http://schemas.microsoft.com/office/powerpoint/2010/main" val="524212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C7C50-6C0D-B7ED-8804-EE34D80C0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D00E9-0B22-D124-1E9B-9116E85011B8}"/>
              </a:ext>
            </a:extLst>
          </p:cNvPr>
          <p:cNvSpPr>
            <a:spLocks noGrp="1"/>
          </p:cNvSpPr>
          <p:nvPr>
            <p:ph type="title"/>
          </p:nvPr>
        </p:nvSpPr>
        <p:spPr>
          <a:xfrm>
            <a:off x="2101516" y="548640"/>
            <a:ext cx="9164710" cy="1132258"/>
          </a:xfrm>
        </p:spPr>
        <p:txBody>
          <a:bodyPr/>
          <a:lstStyle/>
          <a:p>
            <a:r>
              <a:rPr lang="en-GB" dirty="0"/>
              <a:t>Where next?</a:t>
            </a:r>
          </a:p>
        </p:txBody>
      </p:sp>
      <p:pic>
        <p:nvPicPr>
          <p:cNvPr id="4" name="Picture 3">
            <a:extLst>
              <a:ext uri="{FF2B5EF4-FFF2-40B4-BE49-F238E27FC236}">
                <a16:creationId xmlns:a16="http://schemas.microsoft.com/office/drawing/2014/main" id="{53A925D7-024C-D659-EE75-6EFDCD21A9F9}"/>
              </a:ext>
            </a:extLst>
          </p:cNvPr>
          <p:cNvPicPr>
            <a:picLocks noChangeAspect="1"/>
          </p:cNvPicPr>
          <p:nvPr/>
        </p:nvPicPr>
        <p:blipFill>
          <a:blip r:embed="rId2"/>
          <a:stretch>
            <a:fillRect/>
          </a:stretch>
        </p:blipFill>
        <p:spPr>
          <a:xfrm>
            <a:off x="344085" y="514006"/>
            <a:ext cx="1757431" cy="1132258"/>
          </a:xfrm>
          <a:prstGeom prst="rect">
            <a:avLst/>
          </a:prstGeom>
        </p:spPr>
      </p:pic>
      <p:sp>
        <p:nvSpPr>
          <p:cNvPr id="3" name="TextBox 2">
            <a:extLst>
              <a:ext uri="{FF2B5EF4-FFF2-40B4-BE49-F238E27FC236}">
                <a16:creationId xmlns:a16="http://schemas.microsoft.com/office/drawing/2014/main" id="{EA517FDC-7D04-85D4-FEBD-922464A88F27}"/>
              </a:ext>
            </a:extLst>
          </p:cNvPr>
          <p:cNvSpPr txBox="1"/>
          <p:nvPr/>
        </p:nvSpPr>
        <p:spPr>
          <a:xfrm>
            <a:off x="344085" y="1728051"/>
            <a:ext cx="11446863" cy="5201424"/>
          </a:xfrm>
          <a:prstGeom prst="rect">
            <a:avLst/>
          </a:prstGeom>
          <a:noFill/>
        </p:spPr>
        <p:txBody>
          <a:bodyPr wrap="square">
            <a:spAutoFit/>
          </a:bodyPr>
          <a:lstStyle/>
          <a:p>
            <a:r>
              <a:rPr lang="en-GB" sz="3200" b="1" dirty="0">
                <a:solidFill>
                  <a:schemeClr val="accent6">
                    <a:lumMod val="75000"/>
                  </a:schemeClr>
                </a:solidFill>
              </a:rPr>
              <a:t>Goaded:</a:t>
            </a:r>
          </a:p>
          <a:p>
            <a:r>
              <a:rPr lang="en-GB" sz="2800" dirty="0">
                <a:solidFill>
                  <a:schemeClr val="accent6">
                    <a:lumMod val="75000"/>
                  </a:schemeClr>
                </a:solidFill>
              </a:rPr>
              <a:t>We are hard pressed on every side, but not crushed; perplexed, but not in despair; persecuted, but not abandoned; struck down, but not destroyed.  2 Cor 4:8,9</a:t>
            </a:r>
          </a:p>
          <a:p>
            <a:endParaRPr lang="en-GB" dirty="0">
              <a:solidFill>
                <a:schemeClr val="accent6">
                  <a:lumMod val="75000"/>
                </a:schemeClr>
              </a:solidFill>
            </a:endParaRPr>
          </a:p>
          <a:p>
            <a:r>
              <a:rPr lang="en-GB" sz="3200" b="1" dirty="0">
                <a:solidFill>
                  <a:schemeClr val="accent6">
                    <a:lumMod val="75000"/>
                  </a:schemeClr>
                </a:solidFill>
              </a:rPr>
              <a:t>Shortcut:</a:t>
            </a:r>
          </a:p>
          <a:p>
            <a:r>
              <a:rPr lang="en-GB" sz="2800" dirty="0">
                <a:solidFill>
                  <a:schemeClr val="accent6">
                    <a:lumMod val="75000"/>
                  </a:schemeClr>
                </a:solidFill>
              </a:rPr>
              <a:t>Let us not become weary in doing good, for at the proper time we will reap a harvest if we do not give up.  Gal 6:9</a:t>
            </a:r>
          </a:p>
          <a:p>
            <a:endParaRPr lang="en-GB" dirty="0">
              <a:solidFill>
                <a:schemeClr val="accent6">
                  <a:lumMod val="75000"/>
                </a:schemeClr>
              </a:solidFill>
            </a:endParaRPr>
          </a:p>
          <a:p>
            <a:r>
              <a:rPr lang="en-GB" sz="3200" b="1" dirty="0">
                <a:solidFill>
                  <a:schemeClr val="accent6">
                    <a:lumMod val="75000"/>
                  </a:schemeClr>
                </a:solidFill>
              </a:rPr>
              <a:t>Idolising:</a:t>
            </a:r>
          </a:p>
          <a:p>
            <a:r>
              <a:rPr lang="en-GB" sz="2800" dirty="0">
                <a:solidFill>
                  <a:schemeClr val="accent6">
                    <a:lumMod val="75000"/>
                  </a:schemeClr>
                </a:solidFill>
              </a:rPr>
              <a:t>They worshipped their idols,</a:t>
            </a:r>
          </a:p>
          <a:p>
            <a:r>
              <a:rPr lang="en-GB" sz="2800" dirty="0">
                <a:solidFill>
                  <a:schemeClr val="accent6">
                    <a:lumMod val="75000"/>
                  </a:schemeClr>
                </a:solidFill>
              </a:rPr>
              <a:t>    which became a snare to them.  Psalm 106:36</a:t>
            </a:r>
          </a:p>
        </p:txBody>
      </p:sp>
    </p:spTree>
    <p:extLst>
      <p:ext uri="{BB962C8B-B14F-4D97-AF65-F5344CB8AC3E}">
        <p14:creationId xmlns:p14="http://schemas.microsoft.com/office/powerpoint/2010/main" val="1167213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E4D94-47F3-F195-9BCE-BF9100D755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96C953-FDFB-7E04-2949-D14F54DC7C66}"/>
              </a:ext>
            </a:extLst>
          </p:cNvPr>
          <p:cNvSpPr>
            <a:spLocks noGrp="1"/>
          </p:cNvSpPr>
          <p:nvPr>
            <p:ph idx="1"/>
          </p:nvPr>
        </p:nvSpPr>
        <p:spPr/>
        <p:txBody>
          <a:bodyPr>
            <a:normAutofit/>
          </a:bodyPr>
          <a:lstStyle/>
          <a:p>
            <a:pPr marL="0" indent="0">
              <a:buNone/>
            </a:pPr>
            <a:r>
              <a:rPr lang="en-GB" sz="3200" b="1" dirty="0">
                <a:solidFill>
                  <a:schemeClr val="accent6">
                    <a:lumMod val="75000"/>
                  </a:schemeClr>
                </a:solidFill>
              </a:rPr>
              <a:t>The torah of the Lord is perfect – reviving the soul </a:t>
            </a:r>
            <a:r>
              <a:rPr lang="en-GB" sz="3200" dirty="0">
                <a:solidFill>
                  <a:schemeClr val="accent6">
                    <a:lumMod val="75000"/>
                  </a:schemeClr>
                </a:solidFill>
              </a:rPr>
              <a:t>	Psalm 19:7</a:t>
            </a:r>
          </a:p>
        </p:txBody>
      </p:sp>
      <p:pic>
        <p:nvPicPr>
          <p:cNvPr id="1026" name="Picture 2" descr="Free water nature bottle vector">
            <a:extLst>
              <a:ext uri="{FF2B5EF4-FFF2-40B4-BE49-F238E27FC236}">
                <a16:creationId xmlns:a16="http://schemas.microsoft.com/office/drawing/2014/main" id="{FE28E851-3794-9C9F-A66B-5239BF04B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8395" y="3176336"/>
            <a:ext cx="1908063" cy="260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969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3A19C-7280-E479-F58C-A69012BE857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84B6AD7-4601-B2DB-6F91-2FE07FE8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1928662-3D21-6F12-EE17-62F50D26A050}"/>
              </a:ext>
            </a:extLst>
          </p:cNvPr>
          <p:cNvGrpSpPr/>
          <p:nvPr/>
        </p:nvGrpSpPr>
        <p:grpSpPr>
          <a:xfrm>
            <a:off x="2239992" y="941875"/>
            <a:ext cx="7712015" cy="4974249"/>
            <a:chOff x="396814" y="941875"/>
            <a:chExt cx="7712015" cy="4974249"/>
          </a:xfrm>
        </p:grpSpPr>
        <p:pic>
          <p:nvPicPr>
            <p:cNvPr id="7" name="Picture 6">
              <a:extLst>
                <a:ext uri="{FF2B5EF4-FFF2-40B4-BE49-F238E27FC236}">
                  <a16:creationId xmlns:a16="http://schemas.microsoft.com/office/drawing/2014/main" id="{2FF346FA-F5DE-287D-FA39-07F34F8B82CB}"/>
                </a:ext>
              </a:extLst>
            </p:cNvPr>
            <p:cNvPicPr>
              <a:picLocks noChangeAspect="1"/>
            </p:cNvPicPr>
            <p:nvPr/>
          </p:nvPicPr>
          <p:blipFill>
            <a:blip r:embed="rId2">
              <a:duotone>
                <a:schemeClr val="accent6">
                  <a:shade val="45000"/>
                  <a:satMod val="135000"/>
                </a:schemeClr>
                <a:prstClr val="white"/>
              </a:duotone>
            </a:blip>
            <a:stretch>
              <a:fillRect/>
            </a:stretch>
          </p:blipFill>
          <p:spPr>
            <a:xfrm>
              <a:off x="396814" y="941875"/>
              <a:ext cx="7712015" cy="4974249"/>
            </a:xfrm>
            <a:prstGeom prst="rect">
              <a:avLst/>
            </a:prstGeom>
          </p:spPr>
        </p:pic>
        <p:pic>
          <p:nvPicPr>
            <p:cNvPr id="9" name="Picture 8">
              <a:extLst>
                <a:ext uri="{FF2B5EF4-FFF2-40B4-BE49-F238E27FC236}">
                  <a16:creationId xmlns:a16="http://schemas.microsoft.com/office/drawing/2014/main" id="{7BA5B136-649C-2AD2-5909-166F75131994}"/>
                </a:ext>
              </a:extLst>
            </p:cNvPr>
            <p:cNvPicPr>
              <a:picLocks noChangeAspect="1"/>
            </p:cNvPicPr>
            <p:nvPr/>
          </p:nvPicPr>
          <p:blipFill>
            <a:blip r:embed="rId3">
              <a:duotone>
                <a:schemeClr val="accent6">
                  <a:shade val="45000"/>
                  <a:satMod val="135000"/>
                </a:schemeClr>
                <a:prstClr val="white"/>
              </a:duotone>
            </a:blip>
            <a:stretch>
              <a:fillRect/>
            </a:stretch>
          </p:blipFill>
          <p:spPr>
            <a:xfrm>
              <a:off x="2267221" y="1405467"/>
              <a:ext cx="4099712" cy="4045244"/>
            </a:xfrm>
            <a:prstGeom prst="rect">
              <a:avLst/>
            </a:prstGeom>
          </p:spPr>
        </p:pic>
      </p:grpSp>
    </p:spTree>
    <p:extLst>
      <p:ext uri="{BB962C8B-B14F-4D97-AF65-F5344CB8AC3E}">
        <p14:creationId xmlns:p14="http://schemas.microsoft.com/office/powerpoint/2010/main" val="303550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1A995-A48E-89FA-E77D-57DEBE85F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19533-F9C6-865C-D0F4-C67C8E2FF62B}"/>
              </a:ext>
            </a:extLst>
          </p:cNvPr>
          <p:cNvSpPr>
            <a:spLocks noGrp="1"/>
          </p:cNvSpPr>
          <p:nvPr>
            <p:ph type="title"/>
          </p:nvPr>
        </p:nvSpPr>
        <p:spPr>
          <a:xfrm>
            <a:off x="2101516" y="548640"/>
            <a:ext cx="9164710" cy="1132258"/>
          </a:xfrm>
        </p:spPr>
        <p:txBody>
          <a:bodyPr/>
          <a:lstStyle/>
          <a:p>
            <a:r>
              <a:rPr lang="en-GB" dirty="0"/>
              <a:t>starter</a:t>
            </a:r>
          </a:p>
        </p:txBody>
      </p:sp>
      <p:pic>
        <p:nvPicPr>
          <p:cNvPr id="5" name="Content Placeholder 4">
            <a:extLst>
              <a:ext uri="{FF2B5EF4-FFF2-40B4-BE49-F238E27FC236}">
                <a16:creationId xmlns:a16="http://schemas.microsoft.com/office/drawing/2014/main" id="{149F1B6D-C950-03E4-AE7C-EA926910EE88}"/>
              </a:ext>
            </a:extLst>
          </p:cNvPr>
          <p:cNvPicPr>
            <a:picLocks noGrp="1" noChangeAspect="1"/>
          </p:cNvPicPr>
          <p:nvPr>
            <p:ph idx="1"/>
          </p:nvPr>
        </p:nvPicPr>
        <p:blipFill>
          <a:blip r:embed="rId2"/>
          <a:stretch>
            <a:fillRect/>
          </a:stretch>
        </p:blipFill>
        <p:spPr>
          <a:xfrm>
            <a:off x="612648" y="548640"/>
            <a:ext cx="1147628" cy="1132258"/>
          </a:xfrm>
          <a:prstGeom prst="rect">
            <a:avLst/>
          </a:prstGeom>
        </p:spPr>
      </p:pic>
      <p:sp>
        <p:nvSpPr>
          <p:cNvPr id="7" name="TextBox 6">
            <a:extLst>
              <a:ext uri="{FF2B5EF4-FFF2-40B4-BE49-F238E27FC236}">
                <a16:creationId xmlns:a16="http://schemas.microsoft.com/office/drawing/2014/main" id="{7755443A-C25A-078B-5AD4-6945D5A14DA3}"/>
              </a:ext>
            </a:extLst>
          </p:cNvPr>
          <p:cNvSpPr txBox="1"/>
          <p:nvPr/>
        </p:nvSpPr>
        <p:spPr>
          <a:xfrm>
            <a:off x="3048000" y="2204131"/>
            <a:ext cx="6657474" cy="2506007"/>
          </a:xfrm>
          <a:prstGeom prst="rect">
            <a:avLst/>
          </a:prstGeom>
          <a:noFill/>
        </p:spPr>
        <p:txBody>
          <a:bodyPr wrap="square">
            <a:spAutoFit/>
          </a:bodyPr>
          <a:lstStyle/>
          <a:p>
            <a:pPr>
              <a:lnSpc>
                <a:spcPct val="120000"/>
              </a:lnSpc>
              <a:spcBef>
                <a:spcPts val="1000"/>
              </a:spcBef>
              <a:defRPr/>
            </a:pPr>
            <a:r>
              <a:rPr kumimoji="0" lang="en-GB" sz="2800" b="1" i="0" u="none" strike="noStrike" kern="1200" cap="none" spc="0" normalizeH="0" baseline="0" noProof="0" dirty="0">
                <a:ln>
                  <a:noFill/>
                </a:ln>
                <a:solidFill>
                  <a:prstClr val="black"/>
                </a:solidFill>
                <a:effectLst/>
                <a:uLnTx/>
                <a:uFillTx/>
                <a:latin typeface="Neue Haas Grotesk Text Pro"/>
                <a:ea typeface="+mn-ea"/>
                <a:cs typeface="+mn-cs"/>
              </a:rPr>
              <a:t>Prayer			</a:t>
            </a:r>
            <a:r>
              <a:rPr lang="en-GB" sz="2800" b="1" dirty="0">
                <a:solidFill>
                  <a:prstClr val="black"/>
                </a:solidFill>
              </a:rPr>
              <a:t>Solitude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prstClr val="black"/>
              </a:solidFill>
              <a:effectLst/>
              <a:uLnTx/>
              <a:uFillTx/>
              <a:latin typeface="Neue Haas Grotesk Text Pro"/>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GB" sz="2800" b="1" dirty="0">
              <a:solidFill>
                <a:prstClr val="black"/>
              </a:solidFill>
              <a:latin typeface="Neue Haas Grotesk Text Pro"/>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2800" b="1" dirty="0">
                <a:solidFill>
                  <a:prstClr val="black"/>
                </a:solidFill>
                <a:latin typeface="Neue Haas Grotesk Text Pro"/>
              </a:rPr>
              <a:t>Fasting			Sabbath</a:t>
            </a:r>
          </a:p>
        </p:txBody>
      </p:sp>
    </p:spTree>
    <p:extLst>
      <p:ext uri="{BB962C8B-B14F-4D97-AF65-F5344CB8AC3E}">
        <p14:creationId xmlns:p14="http://schemas.microsoft.com/office/powerpoint/2010/main" val="423856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61EAD-121D-C8E0-26AC-D51F712C1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E1CDA-9A1D-BFCA-72AC-C197306386FB}"/>
              </a:ext>
            </a:extLst>
          </p:cNvPr>
          <p:cNvSpPr>
            <a:spLocks noGrp="1"/>
          </p:cNvSpPr>
          <p:nvPr>
            <p:ph type="title"/>
          </p:nvPr>
        </p:nvSpPr>
        <p:spPr>
          <a:xfrm>
            <a:off x="2101516" y="548640"/>
            <a:ext cx="9164710" cy="1132258"/>
          </a:xfrm>
        </p:spPr>
        <p:txBody>
          <a:bodyPr/>
          <a:lstStyle/>
          <a:p>
            <a:r>
              <a:rPr lang="en-GB" dirty="0"/>
              <a:t>Jesus in the Wilderness</a:t>
            </a:r>
          </a:p>
        </p:txBody>
      </p:sp>
      <p:pic>
        <p:nvPicPr>
          <p:cNvPr id="5" name="Content Placeholder 4">
            <a:extLst>
              <a:ext uri="{FF2B5EF4-FFF2-40B4-BE49-F238E27FC236}">
                <a16:creationId xmlns:a16="http://schemas.microsoft.com/office/drawing/2014/main" id="{D8E93ACA-58E4-CD50-E604-3184D75BF82A}"/>
              </a:ext>
            </a:extLst>
          </p:cNvPr>
          <p:cNvPicPr>
            <a:picLocks noGrp="1" noChangeAspect="1"/>
          </p:cNvPicPr>
          <p:nvPr>
            <p:ph idx="1"/>
          </p:nvPr>
        </p:nvPicPr>
        <p:blipFill>
          <a:blip r:embed="rId2"/>
          <a:stretch>
            <a:fillRect/>
          </a:stretch>
        </p:blipFill>
        <p:spPr>
          <a:xfrm>
            <a:off x="612648" y="548640"/>
            <a:ext cx="1147628" cy="1132258"/>
          </a:xfrm>
          <a:prstGeom prst="rect">
            <a:avLst/>
          </a:prstGeom>
        </p:spPr>
      </p:pic>
      <p:sp>
        <p:nvSpPr>
          <p:cNvPr id="7" name="TextBox 6">
            <a:extLst>
              <a:ext uri="{FF2B5EF4-FFF2-40B4-BE49-F238E27FC236}">
                <a16:creationId xmlns:a16="http://schemas.microsoft.com/office/drawing/2014/main" id="{6A5E9C2F-D2DD-02C2-B1B7-911DF7E266B8}"/>
              </a:ext>
            </a:extLst>
          </p:cNvPr>
          <p:cNvSpPr txBox="1"/>
          <p:nvPr/>
        </p:nvSpPr>
        <p:spPr>
          <a:xfrm>
            <a:off x="481263" y="2460805"/>
            <a:ext cx="10940716" cy="1353384"/>
          </a:xfrm>
          <a:prstGeom prst="rect">
            <a:avLst/>
          </a:prstGeom>
          <a:noFill/>
        </p:spPr>
        <p:txBody>
          <a:bodyPr wrap="square">
            <a:spAutoFit/>
          </a:bodyPr>
          <a:lstStyle/>
          <a:p>
            <a:pPr lvl="0">
              <a:lnSpc>
                <a:spcPct val="120000"/>
              </a:lnSpc>
              <a:spcBef>
                <a:spcPts val="1000"/>
              </a:spcBef>
              <a:defRPr/>
            </a:pPr>
            <a:r>
              <a:rPr lang="en-GB" sz="3200" b="1" dirty="0"/>
              <a:t>Then Jesus was led by the Spirit into the wilderness… </a:t>
            </a:r>
          </a:p>
          <a:p>
            <a:pPr lvl="0">
              <a:lnSpc>
                <a:spcPct val="120000"/>
              </a:lnSpc>
              <a:spcBef>
                <a:spcPts val="1000"/>
              </a:spcBef>
              <a:defRPr/>
            </a:pPr>
            <a:r>
              <a:rPr lang="en-GB" sz="3200" dirty="0">
                <a:solidFill>
                  <a:prstClr val="black"/>
                </a:solidFill>
                <a:latin typeface="Neue Haas Grotesk Text Pro"/>
              </a:rPr>
              <a:t>Matthew 4:1a</a:t>
            </a:r>
          </a:p>
        </p:txBody>
      </p:sp>
    </p:spTree>
    <p:extLst>
      <p:ext uri="{BB962C8B-B14F-4D97-AF65-F5344CB8AC3E}">
        <p14:creationId xmlns:p14="http://schemas.microsoft.com/office/powerpoint/2010/main" val="393048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50B9B-1345-7F6D-1BD9-A50B9DD7287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6D96289-0139-B455-24E9-F474BED6828E}"/>
              </a:ext>
            </a:extLst>
          </p:cNvPr>
          <p:cNvPicPr>
            <a:picLocks noChangeAspect="1"/>
          </p:cNvPicPr>
          <p:nvPr/>
        </p:nvPicPr>
        <p:blipFill>
          <a:blip r:embed="rId2">
            <a:alphaModFix amt="63000"/>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379E54A-3EB3-3C1F-1B99-A33C5D793E30}"/>
              </a:ext>
            </a:extLst>
          </p:cNvPr>
          <p:cNvSpPr>
            <a:spLocks noGrp="1"/>
          </p:cNvSpPr>
          <p:nvPr>
            <p:ph type="title"/>
          </p:nvPr>
        </p:nvSpPr>
        <p:spPr>
          <a:xfrm>
            <a:off x="2101516" y="548640"/>
            <a:ext cx="9164710" cy="1132258"/>
          </a:xfrm>
        </p:spPr>
        <p:txBody>
          <a:bodyPr/>
          <a:lstStyle/>
          <a:p>
            <a:r>
              <a:rPr lang="en-GB" dirty="0"/>
              <a:t>Jesus in the Wilderness</a:t>
            </a:r>
          </a:p>
        </p:txBody>
      </p:sp>
      <p:pic>
        <p:nvPicPr>
          <p:cNvPr id="5" name="Content Placeholder 4">
            <a:extLst>
              <a:ext uri="{FF2B5EF4-FFF2-40B4-BE49-F238E27FC236}">
                <a16:creationId xmlns:a16="http://schemas.microsoft.com/office/drawing/2014/main" id="{4BDB2259-53A7-DE7E-9DBE-1CC22CC140E9}"/>
              </a:ext>
            </a:extLst>
          </p:cNvPr>
          <p:cNvPicPr>
            <a:picLocks noGrp="1" noChangeAspect="1"/>
          </p:cNvPicPr>
          <p:nvPr>
            <p:ph idx="1"/>
          </p:nvPr>
        </p:nvPicPr>
        <p:blipFill>
          <a:blip r:embed="rId3"/>
          <a:stretch>
            <a:fillRect/>
          </a:stretch>
        </p:blipFill>
        <p:spPr>
          <a:xfrm>
            <a:off x="612648" y="548640"/>
            <a:ext cx="1147628" cy="1132258"/>
          </a:xfrm>
          <a:prstGeom prst="rect">
            <a:avLst/>
          </a:prstGeom>
        </p:spPr>
      </p:pic>
    </p:spTree>
    <p:extLst>
      <p:ext uri="{BB962C8B-B14F-4D97-AF65-F5344CB8AC3E}">
        <p14:creationId xmlns:p14="http://schemas.microsoft.com/office/powerpoint/2010/main" val="221622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96083-C7CB-80CC-F6D3-0D94E96B9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6BB95F-156C-87D8-CA74-8A840CC5AFEB}"/>
              </a:ext>
            </a:extLst>
          </p:cNvPr>
          <p:cNvSpPr>
            <a:spLocks noGrp="1"/>
          </p:cNvSpPr>
          <p:nvPr>
            <p:ph type="title"/>
          </p:nvPr>
        </p:nvSpPr>
        <p:spPr>
          <a:xfrm>
            <a:off x="2101516" y="548640"/>
            <a:ext cx="9164710" cy="1132258"/>
          </a:xfrm>
        </p:spPr>
        <p:txBody>
          <a:bodyPr/>
          <a:lstStyle/>
          <a:p>
            <a:r>
              <a:rPr lang="en-GB" dirty="0"/>
              <a:t>Jesus in the Wilderness</a:t>
            </a:r>
          </a:p>
        </p:txBody>
      </p:sp>
      <p:pic>
        <p:nvPicPr>
          <p:cNvPr id="5" name="Content Placeholder 4">
            <a:extLst>
              <a:ext uri="{FF2B5EF4-FFF2-40B4-BE49-F238E27FC236}">
                <a16:creationId xmlns:a16="http://schemas.microsoft.com/office/drawing/2014/main" id="{90EB2465-4CD0-91E2-5D02-D6068FE5162D}"/>
              </a:ext>
            </a:extLst>
          </p:cNvPr>
          <p:cNvPicPr>
            <a:picLocks noGrp="1" noChangeAspect="1"/>
          </p:cNvPicPr>
          <p:nvPr>
            <p:ph idx="1"/>
          </p:nvPr>
        </p:nvPicPr>
        <p:blipFill>
          <a:blip r:embed="rId2"/>
          <a:stretch>
            <a:fillRect/>
          </a:stretch>
        </p:blipFill>
        <p:spPr>
          <a:xfrm>
            <a:off x="612648" y="548640"/>
            <a:ext cx="1147628" cy="1132258"/>
          </a:xfrm>
          <a:prstGeom prst="rect">
            <a:avLst/>
          </a:prstGeom>
        </p:spPr>
      </p:pic>
      <p:sp>
        <p:nvSpPr>
          <p:cNvPr id="7" name="TextBox 6">
            <a:extLst>
              <a:ext uri="{FF2B5EF4-FFF2-40B4-BE49-F238E27FC236}">
                <a16:creationId xmlns:a16="http://schemas.microsoft.com/office/drawing/2014/main" id="{C3DC20CD-256A-4160-14BD-11501DF4C649}"/>
              </a:ext>
            </a:extLst>
          </p:cNvPr>
          <p:cNvSpPr txBox="1"/>
          <p:nvPr/>
        </p:nvSpPr>
        <p:spPr>
          <a:xfrm>
            <a:off x="481263" y="2460805"/>
            <a:ext cx="10940716" cy="1816075"/>
          </a:xfrm>
          <a:prstGeom prst="rect">
            <a:avLst/>
          </a:prstGeom>
          <a:noFill/>
        </p:spPr>
        <p:txBody>
          <a:bodyPr wrap="square">
            <a:spAutoFit/>
          </a:bodyPr>
          <a:lstStyle/>
          <a:p>
            <a:pPr lvl="0">
              <a:lnSpc>
                <a:spcPct val="120000"/>
              </a:lnSpc>
              <a:spcBef>
                <a:spcPts val="1000"/>
              </a:spcBef>
              <a:defRPr/>
            </a:pPr>
            <a:r>
              <a:rPr lang="en-GB" sz="3200" b="1" dirty="0"/>
              <a:t>‘If you are the Son of God, tell these stones to become bread’</a:t>
            </a:r>
            <a:br>
              <a:rPr lang="en-GB" sz="3200" b="1" dirty="0"/>
            </a:br>
            <a:r>
              <a:rPr lang="en-GB" sz="3200" dirty="0">
                <a:solidFill>
                  <a:prstClr val="black"/>
                </a:solidFill>
                <a:latin typeface="Neue Haas Grotesk Text Pro"/>
              </a:rPr>
              <a:t>Matthew 4:3b</a:t>
            </a:r>
          </a:p>
        </p:txBody>
      </p:sp>
    </p:spTree>
    <p:extLst>
      <p:ext uri="{BB962C8B-B14F-4D97-AF65-F5344CB8AC3E}">
        <p14:creationId xmlns:p14="http://schemas.microsoft.com/office/powerpoint/2010/main" val="62221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32A5C-3A19-7615-FBE5-704AA7E4CF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2EF31-E49D-4B96-B984-BC4E2DFB1DF3}"/>
              </a:ext>
            </a:extLst>
          </p:cNvPr>
          <p:cNvSpPr>
            <a:spLocks noGrp="1"/>
          </p:cNvSpPr>
          <p:nvPr>
            <p:ph type="title"/>
          </p:nvPr>
        </p:nvSpPr>
        <p:spPr>
          <a:xfrm>
            <a:off x="2101516" y="548640"/>
            <a:ext cx="9164710" cy="1132258"/>
          </a:xfrm>
        </p:spPr>
        <p:txBody>
          <a:bodyPr/>
          <a:lstStyle/>
          <a:p>
            <a:r>
              <a:rPr lang="en-GB" dirty="0"/>
              <a:t>Jesus in the Wilderness</a:t>
            </a:r>
          </a:p>
        </p:txBody>
      </p:sp>
      <p:pic>
        <p:nvPicPr>
          <p:cNvPr id="5" name="Content Placeholder 4">
            <a:extLst>
              <a:ext uri="{FF2B5EF4-FFF2-40B4-BE49-F238E27FC236}">
                <a16:creationId xmlns:a16="http://schemas.microsoft.com/office/drawing/2014/main" id="{649BCED4-FD46-0D75-9263-90D2ABD5551C}"/>
              </a:ext>
            </a:extLst>
          </p:cNvPr>
          <p:cNvPicPr>
            <a:picLocks noGrp="1" noChangeAspect="1"/>
          </p:cNvPicPr>
          <p:nvPr>
            <p:ph idx="1"/>
          </p:nvPr>
        </p:nvPicPr>
        <p:blipFill>
          <a:blip r:embed="rId2"/>
          <a:stretch>
            <a:fillRect/>
          </a:stretch>
        </p:blipFill>
        <p:spPr>
          <a:xfrm>
            <a:off x="612648" y="548640"/>
            <a:ext cx="1147628" cy="1132258"/>
          </a:xfrm>
          <a:prstGeom prst="rect">
            <a:avLst/>
          </a:prstGeom>
        </p:spPr>
      </p:pic>
      <p:sp>
        <p:nvSpPr>
          <p:cNvPr id="7" name="TextBox 6">
            <a:extLst>
              <a:ext uri="{FF2B5EF4-FFF2-40B4-BE49-F238E27FC236}">
                <a16:creationId xmlns:a16="http://schemas.microsoft.com/office/drawing/2014/main" id="{E1F72092-594A-5A1F-42D6-728A9052B184}"/>
              </a:ext>
            </a:extLst>
          </p:cNvPr>
          <p:cNvSpPr txBox="1"/>
          <p:nvPr/>
        </p:nvSpPr>
        <p:spPr>
          <a:xfrm>
            <a:off x="612648" y="2059752"/>
            <a:ext cx="10940716" cy="1816075"/>
          </a:xfrm>
          <a:prstGeom prst="rect">
            <a:avLst/>
          </a:prstGeom>
          <a:noFill/>
        </p:spPr>
        <p:txBody>
          <a:bodyPr wrap="square">
            <a:spAutoFit/>
          </a:bodyPr>
          <a:lstStyle/>
          <a:p>
            <a:pPr lvl="0">
              <a:lnSpc>
                <a:spcPct val="120000"/>
              </a:lnSpc>
              <a:spcBef>
                <a:spcPts val="1000"/>
              </a:spcBef>
              <a:defRPr/>
            </a:pPr>
            <a:r>
              <a:rPr lang="en-GB" sz="3200" b="1" dirty="0"/>
              <a:t>‘It is written: “Man shall not live on bread alone, but on every word that comes from the mouth of God”’</a:t>
            </a:r>
            <a:br>
              <a:rPr lang="en-GB" sz="3200" b="1" dirty="0"/>
            </a:br>
            <a:r>
              <a:rPr lang="en-GB" sz="3200" dirty="0">
                <a:solidFill>
                  <a:prstClr val="black"/>
                </a:solidFill>
                <a:latin typeface="Neue Haas Grotesk Text Pro"/>
              </a:rPr>
              <a:t>Matthew 4:4</a:t>
            </a:r>
            <a:endParaRPr lang="en-GB" sz="2400" dirty="0">
              <a:solidFill>
                <a:prstClr val="black"/>
              </a:solidFill>
              <a:latin typeface="Neue Haas Grotesk Text Pro"/>
            </a:endParaRPr>
          </a:p>
        </p:txBody>
      </p:sp>
    </p:spTree>
    <p:extLst>
      <p:ext uri="{BB962C8B-B14F-4D97-AF65-F5344CB8AC3E}">
        <p14:creationId xmlns:p14="http://schemas.microsoft.com/office/powerpoint/2010/main" val="2437519432"/>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B7E4770CEB74E89C35A83EC60864B" ma:contentTypeVersion="19" ma:contentTypeDescription="Create a new document." ma:contentTypeScope="" ma:versionID="de39a2fece395c0211aa2cddadede349">
  <xsd:schema xmlns:xsd="http://www.w3.org/2001/XMLSchema" xmlns:xs="http://www.w3.org/2001/XMLSchema" xmlns:p="http://schemas.microsoft.com/office/2006/metadata/properties" xmlns:ns2="017a7a6c-9d6d-4da9-96c6-a7ac3f4dbe24" xmlns:ns3="a21c5093-fd84-4293-8bbb-ab83699aa8dc" targetNamespace="http://schemas.microsoft.com/office/2006/metadata/properties" ma:root="true" ma:fieldsID="0aa6f4e9594b02e33cef0298e7310bc1" ns2:_="" ns3:_="">
    <xsd:import namespace="017a7a6c-9d6d-4da9-96c6-a7ac3f4dbe24"/>
    <xsd:import namespace="a21c5093-fd84-4293-8bbb-ab83699aa8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Sunday"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7a7a6c-9d6d-4da9-96c6-a7ac3f4db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Sunday" ma:index="15" nillable="true" ma:displayName="Sunday" ma:format="DateOnly" ma:internalName="Sunday">
      <xsd:simpleType>
        <xsd:restriction base="dms:DateTim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6fe806-7ac6-4fa9-92aa-f9de292bbd6a"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1c5093-fd84-4293-8bbb-ab83699aa8d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2580c2-be89-4a6d-b55b-154a0896897a}" ma:internalName="TaxCatchAll" ma:showField="CatchAllData" ma:web="a21c5093-fd84-4293-8bbb-ab83699aa8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7a7a6c-9d6d-4da9-96c6-a7ac3f4dbe24">
      <Terms xmlns="http://schemas.microsoft.com/office/infopath/2007/PartnerControls"/>
    </lcf76f155ced4ddcb4097134ff3c332f>
    <TaxCatchAll xmlns="a21c5093-fd84-4293-8bbb-ab83699aa8dc" xsi:nil="true"/>
    <Sunday xmlns="017a7a6c-9d6d-4da9-96c6-a7ac3f4dbe24" xsi:nil="true"/>
  </documentManagement>
</p:properties>
</file>

<file path=customXml/itemProps1.xml><?xml version="1.0" encoding="utf-8"?>
<ds:datastoreItem xmlns:ds="http://schemas.openxmlformats.org/officeDocument/2006/customXml" ds:itemID="{3454804F-A7FA-4DB7-A628-45B29A16A090}"/>
</file>

<file path=customXml/itemProps2.xml><?xml version="1.0" encoding="utf-8"?>
<ds:datastoreItem xmlns:ds="http://schemas.openxmlformats.org/officeDocument/2006/customXml" ds:itemID="{AFFD1323-E502-48AA-BE0F-042F99BC8AEF}"/>
</file>

<file path=customXml/itemProps3.xml><?xml version="1.0" encoding="utf-8"?>
<ds:datastoreItem xmlns:ds="http://schemas.openxmlformats.org/officeDocument/2006/customXml" ds:itemID="{6EABDB76-1D13-4D60-B273-9195B4969DD6}"/>
</file>

<file path=docProps/app.xml><?xml version="1.0" encoding="utf-8"?>
<Properties xmlns="http://schemas.openxmlformats.org/officeDocument/2006/extended-properties" xmlns:vt="http://schemas.openxmlformats.org/officeDocument/2006/docPropsVTypes">
  <TotalTime>1599</TotalTime>
  <Words>1300</Words>
  <Application>Microsoft Office PowerPoint</Application>
  <PresentationFormat>Widescreen</PresentationFormat>
  <Paragraphs>152</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Neue Haas Grotesk Text Pro</vt:lpstr>
      <vt:lpstr>VanillaVTI</vt:lpstr>
      <vt:lpstr>man shall not live on bread alone…</vt:lpstr>
      <vt:lpstr>PowerPoint Presentation</vt:lpstr>
      <vt:lpstr>menu</vt:lpstr>
      <vt:lpstr>starter</vt:lpstr>
      <vt:lpstr>starter</vt:lpstr>
      <vt:lpstr>Jesus in the Wilderness</vt:lpstr>
      <vt:lpstr>Jesus in the Wilderness</vt:lpstr>
      <vt:lpstr>Jesus in the Wilderness</vt:lpstr>
      <vt:lpstr>Jesus in the Wilderness</vt:lpstr>
      <vt:lpstr>Jesus in the Wilderness</vt:lpstr>
      <vt:lpstr>Jesus in the Wilderness</vt:lpstr>
      <vt:lpstr>Jesus in the Wilderness</vt:lpstr>
      <vt:lpstr>Jesus in the Wilderness</vt:lpstr>
      <vt:lpstr>Jesus in the Wilderness</vt:lpstr>
      <vt:lpstr>Jesus in the Wilderness</vt:lpstr>
      <vt:lpstr>Jesus in the Wilderness</vt:lpstr>
      <vt:lpstr>main</vt:lpstr>
      <vt:lpstr>main</vt:lpstr>
      <vt:lpstr>Consuming the Bible</vt:lpstr>
      <vt:lpstr>Consuming the Bible </vt:lpstr>
      <vt:lpstr>Consuming the Bible </vt:lpstr>
      <vt:lpstr>Consuming the Bible </vt:lpstr>
      <vt:lpstr>Consuming the Bible </vt:lpstr>
      <vt:lpstr>Consuming the Bible </vt:lpstr>
      <vt:lpstr>Consuming the Bible </vt:lpstr>
      <vt:lpstr>Consuming the Bible </vt:lpstr>
      <vt:lpstr>Consuming the Bible </vt:lpstr>
      <vt:lpstr>Consuming the Bible </vt:lpstr>
      <vt:lpstr>Consuming the Bible </vt:lpstr>
      <vt:lpstr>Consuming the Bible </vt:lpstr>
      <vt:lpstr>dessert</vt:lpstr>
      <vt:lpstr>dessert</vt:lpstr>
      <vt:lpstr>Where next?</vt:lpstr>
      <vt:lpstr>Where next?</vt:lpstr>
      <vt:lpstr>Where next?</vt:lpstr>
      <vt:lpstr>Where next?</vt:lpstr>
      <vt:lpstr>Where next?</vt:lpstr>
      <vt:lpstr>Where next?</vt:lpstr>
      <vt:lpstr>Where next?</vt:lpstr>
      <vt:lpstr>Where next?</vt:lpstr>
      <vt:lpstr>Where next?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Robinson</dc:creator>
  <cp:lastModifiedBy>Lucy Robinson</cp:lastModifiedBy>
  <cp:revision>2</cp:revision>
  <dcterms:created xsi:type="dcterms:W3CDTF">2026-03-05T14:46:23Z</dcterms:created>
  <dcterms:modified xsi:type="dcterms:W3CDTF">2026-03-19T15:45:35Z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0x010100ECFB7E4770CEB74E89C35A83EC60864B</vt:lpwstr>
  </property>
</Properties>
</file>