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94" r:id="rId3"/>
    <p:sldId id="295" r:id="rId4"/>
    <p:sldId id="297" r:id="rId5"/>
    <p:sldId id="298" r:id="rId6"/>
    <p:sldId id="296" r:id="rId7"/>
    <p:sldId id="256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36" d="100"/>
          <a:sy n="36" d="100"/>
        </p:scale>
        <p:origin x="60" y="1218"/>
      </p:cViewPr>
      <p:guideLst/>
    </p:cSldViewPr>
  </p:slideViewPr>
  <p:outlineViewPr>
    <p:cViewPr>
      <p:scale>
        <a:sx n="33" d="100"/>
        <a:sy n="33" d="100"/>
      </p:scale>
      <p:origin x="0" y="-37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49EB-3C7F-4EBF-B1E6-6AF9529D7E56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D9D8-A0AD-437B-87F1-A1AE2C85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9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D9D8-A0AD-437B-87F1-A1AE2C8599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971F-58C1-430A-8AB5-E3C05BF8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45894-C12D-4A9E-AF97-C37CE9DC9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CB34-9222-4EEB-8A21-5282D992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9F49-C3FB-49D9-8737-3DA21A95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5494-459E-4AA2-B54A-19CDFF5D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8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42BF-F7E0-4AEB-9E9E-35C17979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A014F-E31D-4F45-AC77-91E6B1F8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688B-A269-4B2C-A490-577AB207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972E1-F187-4EAD-A947-0F18F20C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67C6-7062-4276-A8E1-CD9630B9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5CA16-A5CF-4BFA-A0AC-0D9FBA423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93B42-BF96-479C-81CD-7ECA64BD7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5DFD-0B8A-46A1-9475-0825FFDB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D7E6-9DEE-4236-9F5C-9708C9A9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8C23-F61B-4CCD-9AD5-101C7921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6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99D1-4A45-48EA-A458-9A032AB5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98" y="365125"/>
            <a:ext cx="8847002" cy="1325563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CC30-8FB3-4B1F-AF4D-054FC2347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241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  <a:lvl2pPr>
              <a:defRPr sz="3600" b="1">
                <a:solidFill>
                  <a:schemeClr val="accent6"/>
                </a:solidFill>
              </a:defRPr>
            </a:lvl2pPr>
            <a:lvl3pPr>
              <a:defRPr sz="3200" b="1">
                <a:solidFill>
                  <a:srgbClr val="FF0000"/>
                </a:solidFill>
              </a:defRPr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31B93-990A-4CBA-BF13-3B321463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26" b="85807" l="9961" r="89941">
                        <a14:foregroundMark x1="82617" y1="10026" x2="87109" y2="36979"/>
                      </a14:backgroundRemoval>
                    </a14:imgEffect>
                  </a14:imgLayer>
                </a14:imgProps>
              </a:ext>
            </a:extLst>
          </a:blip>
          <a:srcRect t="2111" b="4877"/>
          <a:stretch/>
        </p:blipFill>
        <p:spPr>
          <a:xfrm>
            <a:off x="0" y="155679"/>
            <a:ext cx="2506798" cy="17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92F-63DA-41D6-A9A4-B4406F05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E3CB-3136-4BF7-ACA5-7EBFB658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D79E-AD70-4797-91A8-B83D9A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723C5-964A-4EE9-A987-896EFC2D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33278-56E9-4047-879D-42812A6C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E658-6141-4578-8922-0FC54437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428D-0D10-4F47-BA76-BAC7E3DA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C9DD-F52D-4C60-B942-4B9628D7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6DB3-FA69-492E-BB3F-62BC02FD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836F-26A4-4A39-8182-2A543CC5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021C-4E2B-4E4C-9BAB-2031B7B8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BD6A-13E4-458F-9416-F88F35B0C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30048-C47B-4758-A965-FA7CE344E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BB786-AD0B-41C5-8EC4-6FC543FC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82C1-5729-4373-8BB1-3E536070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92F4D-C00E-4645-ACFA-C9E6C75E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D7A7-254D-413B-9328-E3C1631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CDE8D-1F71-479C-AB30-83E80947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53F14-9D69-4A00-927B-314DBBA1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04E36-493B-4892-9FC9-FB3CF508F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DCED1-61D2-4764-A115-9AC2FB51F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EA2E4-7FA3-45B9-A43F-7A3C96A5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0DFCA-0230-40C1-98E8-F295BD04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FDC94-5516-427E-824E-587DBD0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9D8B-11D6-4E63-8D09-FEB202DB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925FE-1FD3-4B98-9501-2F4BF9B9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C947-3252-4D4F-ACFB-34E7B30C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86850-E8B4-4EDF-BBA8-6F05060E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92FA2-F757-4DF7-9DE1-376ADE3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51645-2F30-4A83-ADCE-A32E53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FDD92-1426-4CBC-9786-359AA37F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C38C-4BC6-4B27-A699-1C608154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62BD-1600-46F6-A146-CFEC51CF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F22FC-A8B8-475B-BCC1-B133F499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441B-BB85-4446-B409-1F5A86F0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2DD1D-8B14-4310-B688-97E7B9BF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45E59-FF07-40BF-A511-9FF96A1B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8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889-7125-4EB5-B5BC-5367ADB7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0DDC3-469F-4E9E-A202-EA93D6C6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AFA56-B243-43A3-A5BF-C9408014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7DDB-F6AC-4827-B680-BCA057B6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F26D7-E8E1-4675-862A-4F573CA8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AFDA9-4C09-4FA7-BFDA-8B334E54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5437C-1EC0-47C4-9387-AA89D8D4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5381-94FB-4BB6-A2CD-9C35FE14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1F7D-65C1-4EA0-A7C2-08DF38432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E3B2-7DAE-4CE9-9FC8-6E1ACE49A207}" type="datetimeFigureOut">
              <a:rPr lang="en-GB" smtClean="0"/>
              <a:t>06/05/2018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F3CA-8DA5-4253-B2D6-53F9F9119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664C7-37D4-44E8-8D1D-51B33B7BB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7251-53D9-441A-AD70-642E30FB7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nasrin-sama.blogspot.com/2012/05/love.html" TargetMode="External"/><Relationship Id="rId3" Type="http://schemas.openxmlformats.org/officeDocument/2006/relationships/hyperlink" Target="http://bd670816.deviantart.com/art/Sport-silhouettes-324845646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sidewordsrpc.wikispaces.com/More+Info.+About+Janet+and+Inside+Words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B95A5-FC84-4AA1-979B-D40C8B32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12245011" cy="6857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72EE-6C56-45F5-9F16-3F03E5EC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4743450"/>
            <a:ext cx="7743825" cy="92392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has something to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BF87-6422-43C7-A105-09154824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161" y="5667374"/>
            <a:ext cx="6433826" cy="688975"/>
          </a:xfrm>
        </p:spPr>
        <p:txBody>
          <a:bodyPr/>
          <a:lstStyle/>
          <a:p>
            <a:pPr marL="0" indent="0" algn="ctr">
              <a:buNone/>
            </a:pPr>
            <a:r>
              <a:rPr lang="en-GB"/>
              <a:t>Building the church in the 21</a:t>
            </a:r>
            <a:r>
              <a:rPr lang="en-GB" baseline="30000"/>
              <a:t>st</a:t>
            </a:r>
            <a:r>
              <a:rPr lang="en-GB"/>
              <a:t> Century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8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5C91-86FE-4D86-8E6B-A679C025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Success is a potent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9D087-CEAA-4D7A-913F-BCF9C4701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How do you measure success?</a:t>
            </a:r>
          </a:p>
          <a:p>
            <a:pPr lvl="1"/>
            <a:r>
              <a:rPr lang="en-GB" dirty="0"/>
              <a:t>That depends on the arena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9F5A8-F253-4D58-91B8-07C10B2F8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480" y="3429000"/>
            <a:ext cx="4521200" cy="2865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B4FD4-C461-4CCD-A8A6-BDEBBA1AC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392538"/>
            <a:ext cx="3422431" cy="2938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2640B-F7EF-481F-8203-775E9343F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01125" y="500063"/>
            <a:ext cx="2352675" cy="2381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6905A3-2575-4A23-89F5-A2B540DA4A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081551" y="3598824"/>
            <a:ext cx="2854096" cy="26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EA1F-AC1B-497F-B4ED-73AF8859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2506798" y="365125"/>
            <a:ext cx="8847002" cy="1325563"/>
          </a:xfrm>
        </p:spPr>
        <p:txBody>
          <a:bodyPr/>
          <a:lstStyle/>
          <a:p>
            <a:pPr marR="0" rtl="0"/>
            <a:r>
              <a:rPr lang="en-GB" dirty="0"/>
              <a:t>God’s upside-down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70A7-CD4A-4EB4-B18C-124D8FF83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In Mt 20:25-28 Jesus is making a comment about the kingdom of God and its values </a:t>
            </a:r>
          </a:p>
          <a:p>
            <a:pPr marR="0" lvl="2" rtl="0"/>
            <a:r>
              <a:rPr lang="en-GB" dirty="0"/>
              <a:t>The kingdom is based on relationship</a:t>
            </a:r>
          </a:p>
          <a:p>
            <a:pPr marR="0" lvl="2" rtl="0"/>
            <a:r>
              <a:rPr lang="en-GB" dirty="0"/>
              <a:t>The kingdom is measured by service</a:t>
            </a:r>
          </a:p>
          <a:p>
            <a:pPr marR="0" lvl="1" rtl="0"/>
            <a:r>
              <a:rPr lang="en-GB" dirty="0"/>
              <a:t>If you want to be great in the kingdom be a servant</a:t>
            </a:r>
          </a:p>
          <a:p>
            <a:pPr marR="0" lvl="2" rtl="0"/>
            <a:r>
              <a:rPr lang="en-GB" dirty="0"/>
              <a:t>If you want to be the greatest become a slave</a:t>
            </a:r>
          </a:p>
          <a:p>
            <a:pPr marR="0" lvl="0" rtl="0"/>
            <a:r>
              <a:rPr lang="en-GB" dirty="0"/>
              <a:t>In Phil 2 we are given a glimpse of how it works</a:t>
            </a:r>
          </a:p>
          <a:p>
            <a:pPr marR="0" lvl="1" rtl="0"/>
            <a:r>
              <a:rPr lang="en-GB" dirty="0"/>
              <a:t>Paul says ‘Let this mind be in you”</a:t>
            </a:r>
          </a:p>
          <a:p>
            <a:pPr marR="0" lvl="2" rtl="0"/>
            <a:r>
              <a:rPr lang="en-GB" dirty="0"/>
              <a:t>If you want to be Christlike it takes decision after decision to not build your own empire with you on the top</a:t>
            </a:r>
          </a:p>
        </p:txBody>
      </p:sp>
    </p:spTree>
    <p:extLst>
      <p:ext uri="{BB962C8B-B14F-4D97-AF65-F5344CB8AC3E}">
        <p14:creationId xmlns:p14="http://schemas.microsoft.com/office/powerpoint/2010/main" val="387251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13E2-34A9-4E1A-A5DE-DB81A349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downward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C580-35FA-4E99-99A4-9D1628423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Decisions to become the servant of God by Jesus</a:t>
            </a:r>
          </a:p>
          <a:p>
            <a:pPr marR="0" lvl="1" rtl="0"/>
            <a:r>
              <a:rPr lang="en-GB" dirty="0"/>
              <a:t>1. "Made Himself of no reputation."</a:t>
            </a:r>
          </a:p>
          <a:p>
            <a:pPr marR="0" lvl="1" rtl="0"/>
            <a:r>
              <a:rPr lang="en-GB" dirty="0"/>
              <a:t>2. "took upon Him the form of a servant."</a:t>
            </a:r>
          </a:p>
          <a:p>
            <a:pPr marR="0" lvl="1" rtl="0"/>
            <a:r>
              <a:rPr lang="en-GB" dirty="0"/>
              <a:t>3. "And was made in the likeness of men."</a:t>
            </a:r>
          </a:p>
          <a:p>
            <a:pPr marR="0" lvl="1" rtl="0"/>
            <a:r>
              <a:rPr lang="en-GB" dirty="0"/>
              <a:t>4. " He humbled Himself."</a:t>
            </a:r>
          </a:p>
          <a:p>
            <a:pPr marR="0" lvl="1" rtl="0"/>
            <a:r>
              <a:rPr lang="en-GB" dirty="0"/>
              <a:t>5. "Became obedient."</a:t>
            </a:r>
          </a:p>
          <a:p>
            <a:pPr marR="0" lvl="1" rtl="0"/>
            <a:r>
              <a:rPr lang="en-GB" dirty="0"/>
              <a:t>6. "Unto death."</a:t>
            </a:r>
          </a:p>
          <a:p>
            <a:pPr marR="0" lvl="1" rtl="0"/>
            <a:r>
              <a:rPr lang="en-GB" dirty="0"/>
              <a:t>7. "Even the death of the cross."</a:t>
            </a:r>
          </a:p>
          <a:p>
            <a:pPr marR="0" lvl="0" rtl="0"/>
            <a:r>
              <a:rPr lang="en-GB" dirty="0"/>
              <a:t>All the way through Christ makes choices consistent with His mission and His place</a:t>
            </a:r>
          </a:p>
        </p:txBody>
      </p:sp>
    </p:spTree>
    <p:extLst>
      <p:ext uri="{BB962C8B-B14F-4D97-AF65-F5344CB8AC3E}">
        <p14:creationId xmlns:p14="http://schemas.microsoft.com/office/powerpoint/2010/main" val="315093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F430-4386-4265-A738-C86A5635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upward reward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2E7A1-F6F7-44C9-8B9D-0E99F04F7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The greatness all came after His death, not before</a:t>
            </a:r>
          </a:p>
          <a:p>
            <a:pPr marR="0" lvl="1" rtl="0"/>
            <a:r>
              <a:rPr lang="en-GB" dirty="0"/>
              <a:t>Given a name which is above every name</a:t>
            </a:r>
          </a:p>
          <a:p>
            <a:pPr marR="0" lvl="1" rtl="0"/>
            <a:r>
              <a:rPr lang="en-GB" dirty="0"/>
              <a:t>That at the name of Jesus every knee should bow</a:t>
            </a:r>
          </a:p>
          <a:p>
            <a:pPr marR="0" lvl="1" rtl="0"/>
            <a:r>
              <a:rPr lang="en-GB" dirty="0"/>
              <a:t>Of things in heaven</a:t>
            </a:r>
          </a:p>
          <a:p>
            <a:pPr marR="0" lvl="1" rtl="0"/>
            <a:r>
              <a:rPr lang="en-GB" dirty="0"/>
              <a:t>And things in earth</a:t>
            </a:r>
          </a:p>
          <a:p>
            <a:pPr marR="0" lvl="1" rtl="0"/>
            <a:r>
              <a:rPr lang="en-GB" dirty="0"/>
              <a:t>And things under the earth</a:t>
            </a:r>
          </a:p>
          <a:p>
            <a:pPr marR="0" lvl="1" rtl="0"/>
            <a:r>
              <a:rPr lang="en-GB" dirty="0"/>
              <a:t>And that every tongue should confess that Jesus Christ is Lord</a:t>
            </a:r>
          </a:p>
          <a:p>
            <a:pPr marR="0" lvl="1" rtl="0"/>
            <a:r>
              <a:rPr lang="en-GB" dirty="0"/>
              <a:t>To the glory of God the Father</a:t>
            </a:r>
          </a:p>
          <a:p>
            <a:pPr marR="0" lvl="0" rtl="0"/>
            <a:r>
              <a:rPr lang="en-GB" dirty="0"/>
              <a:t>In God’s economy all of the reward comes afterwards</a:t>
            </a:r>
          </a:p>
          <a:p>
            <a:pPr marR="0" lvl="1" rtl="0"/>
            <a:r>
              <a:rPr lang="en-GB" dirty="0"/>
              <a:t>It’s the ultimate life of faith</a:t>
            </a:r>
          </a:p>
        </p:txBody>
      </p:sp>
    </p:spTree>
    <p:extLst>
      <p:ext uri="{BB962C8B-B14F-4D97-AF65-F5344CB8AC3E}">
        <p14:creationId xmlns:p14="http://schemas.microsoft.com/office/powerpoint/2010/main" val="136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5E84-45D4-4E7D-B457-5498DE12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Everyone has something to offer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9A7ED-FF23-4D3E-A692-3D5B18878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In the Kingdom God does not look on your ability but your attitude</a:t>
            </a:r>
          </a:p>
          <a:p>
            <a:pPr marR="0" lvl="0" rtl="0"/>
            <a:r>
              <a:rPr lang="en-GB" dirty="0"/>
              <a:t>Servanthood requires vision</a:t>
            </a:r>
          </a:p>
          <a:p>
            <a:pPr marR="0" lvl="1" rtl="0"/>
            <a:r>
              <a:rPr lang="en-GB" dirty="0"/>
              <a:t>To see the prize over the horizon</a:t>
            </a:r>
          </a:p>
          <a:p>
            <a:pPr marR="0" lvl="0" rtl="0"/>
            <a:r>
              <a:rPr lang="en-GB" dirty="0"/>
              <a:t>You are called to think like Jesus</a:t>
            </a:r>
          </a:p>
        </p:txBody>
      </p:sp>
    </p:spTree>
    <p:extLst>
      <p:ext uri="{BB962C8B-B14F-4D97-AF65-F5344CB8AC3E}">
        <p14:creationId xmlns:p14="http://schemas.microsoft.com/office/powerpoint/2010/main" val="153061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3DAA0-ABBF-45C8-9A22-4B2C3B96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6" r="1" b="1"/>
          <a:stretch/>
        </p:blipFill>
        <p:spPr>
          <a:xfrm>
            <a:off x="-78808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820B0C-8211-48FA-90A9-8BBB938B6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2725277"/>
            <a:ext cx="3852041" cy="2133590"/>
          </a:xfrm>
        </p:spPr>
        <p:txBody>
          <a:bodyPr>
            <a:normAutofit/>
          </a:bodyPr>
          <a:lstStyle/>
          <a:p>
            <a:r>
              <a:rPr lang="en-GB" sz="4000" b="1" dirty="0"/>
              <a:t>Everyone has something to offer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3D6E-5CC3-4A16-9C1B-6969960BB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8621" y="5242674"/>
            <a:ext cx="4624551" cy="1615313"/>
          </a:xfrm>
        </p:spPr>
        <p:txBody>
          <a:bodyPr>
            <a:normAutofit/>
          </a:bodyPr>
          <a:lstStyle/>
          <a:p>
            <a:r>
              <a:rPr lang="en-GB" sz="3200" dirty="0"/>
              <a:t>Each contribution is measured in Servanthood</a:t>
            </a:r>
          </a:p>
        </p:txBody>
      </p:sp>
    </p:spTree>
    <p:extLst>
      <p:ext uri="{BB962C8B-B14F-4D97-AF65-F5344CB8AC3E}">
        <p14:creationId xmlns:p14="http://schemas.microsoft.com/office/powerpoint/2010/main" val="36906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1EB3-7FA2-4977-94C9-2694C23D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6D6E-2B3A-4931-AAE1-9B570E53A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54783-BAF4-47CA-A64C-F883C931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204323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A3A5C-5B33-44D7-B0D8-B28FA282BC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2969" l="5273" r="99512">
                        <a14:foregroundMark x1="82422" y1="8073" x2="84082" y2="36979"/>
                        <a14:foregroundMark x1="96289" y1="53255" x2="41895" y2="85938"/>
                        <a14:foregroundMark x1="98535" y1="91146" x2="12305" y2="88151"/>
                        <a14:foregroundMark x1="12305" y1="88151" x2="1367" y2="77214"/>
                        <a14:foregroundMark x1="1367" y1="77214" x2="7617" y2="43880"/>
                        <a14:foregroundMark x1="7617" y1="43880" x2="6445" y2="26953"/>
                        <a14:foregroundMark x1="6445" y1="26953" x2="14844" y2="15495"/>
                        <a14:foregroundMark x1="14844" y1="15495" x2="44531" y2="9375"/>
                        <a14:foregroundMark x1="44531" y1="9375" x2="58887" y2="10286"/>
                        <a14:foregroundMark x1="58887" y1="10286" x2="70215" y2="6641"/>
                        <a14:foregroundMark x1="28027" y1="53255" x2="40430" y2="50651"/>
                        <a14:foregroundMark x1="40430" y1="50651" x2="42969" y2="48177"/>
                        <a14:foregroundMark x1="49707" y1="43620" x2="61328" y2="40755"/>
                        <a14:foregroundMark x1="66895" y1="33333" x2="79395" y2="27214"/>
                        <a14:foregroundMark x1="79395" y1="27214" x2="79688" y2="26563"/>
                        <a14:foregroundMark x1="66309" y1="17708" x2="76855" y2="14714"/>
                        <a14:foregroundMark x1="1953" y1="5859" x2="77637" y2="9505"/>
                        <a14:foregroundMark x1="77637" y1="9505" x2="91602" y2="8073"/>
                        <a14:foregroundMark x1="91602" y1="8073" x2="99609" y2="8073"/>
                        <a14:foregroundMark x1="97949" y1="90365" x2="79688" y2="88932"/>
                        <a14:foregroundMark x1="3613" y1="9505" x2="4688" y2="82292"/>
                        <a14:foregroundMark x1="4688" y1="82292" x2="15332" y2="92969"/>
                        <a14:foregroundMark x1="15332" y1="92969" x2="27246" y2="89453"/>
                        <a14:foregroundMark x1="27246" y1="89453" x2="27441" y2="88151"/>
                        <a14:foregroundMark x1="9668" y1="45182" x2="9668" y2="68880"/>
                        <a14:foregroundMark x1="6934" y1="11068" x2="2637" y2="30208"/>
                        <a14:foregroundMark x1="2637" y1="30208" x2="5273" y2="69531"/>
                        <a14:foregroundMark x1="5273" y1="69531" x2="5859" y2="71094"/>
                        <a14:foregroundMark x1="33008" y1="8854" x2="46777" y2="6641"/>
                        <a14:foregroundMark x1="46777" y1="6641" x2="85156" y2="8464"/>
                        <a14:foregroundMark x1="85156" y1="8464" x2="93555" y2="6641"/>
                        <a14:foregroundMark x1="25781" y1="91146" x2="37891" y2="91146"/>
                        <a14:foregroundMark x1="37891" y1="91146" x2="50977" y2="89063"/>
                        <a14:foregroundMark x1="50977" y1="89063" x2="61914" y2="89714"/>
                      </a14:backgroundRemoval>
                    </a14:imgEffect>
                  </a14:imgLayer>
                </a14:imgProps>
              </a:ext>
            </a:extLst>
          </a:blip>
          <a:srcRect t="2111" b="4877"/>
          <a:stretch/>
        </p:blipFill>
        <p:spPr>
          <a:xfrm>
            <a:off x="1197848" y="847010"/>
            <a:ext cx="4102944" cy="28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1FEBFB-3672-48A1-A4B7-B126EFB6FD12}"/>
              </a:ext>
            </a:extLst>
          </p:cNvPr>
          <p:cNvSpPr txBox="1"/>
          <p:nvPr/>
        </p:nvSpPr>
        <p:spPr>
          <a:xfrm>
            <a:off x="7149508" y="4357249"/>
            <a:ext cx="4204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MATTERS</a:t>
            </a:r>
            <a:endParaRPr lang="en-GB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D0C31-7A0A-48E6-AF2F-C7CD682CA021}"/>
              </a:ext>
            </a:extLst>
          </p:cNvPr>
          <p:cNvSpPr txBox="1"/>
          <p:nvPr/>
        </p:nvSpPr>
        <p:spPr>
          <a:xfrm>
            <a:off x="8453220" y="2505669"/>
            <a:ext cx="3738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spc="-300" dirty="0">
                <a:solidFill>
                  <a:srgbClr val="C00000"/>
                </a:solidFill>
              </a:rPr>
              <a:t>(God inspired)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2D447-7097-4735-BEF9-1A5D0D787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704" y="62349"/>
            <a:ext cx="3105072" cy="23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9863</TotalTime>
  <Words>342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Everyone has something to offer</vt:lpstr>
      <vt:lpstr>Success is a potent tool</vt:lpstr>
      <vt:lpstr>God’s upside-down view</vt:lpstr>
      <vt:lpstr>The downward journey</vt:lpstr>
      <vt:lpstr>The upward reward</vt:lpstr>
      <vt:lpstr>Everyone has something to offer</vt:lpstr>
      <vt:lpstr>Everyone has something to offer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52</cp:revision>
  <dcterms:created xsi:type="dcterms:W3CDTF">2018-04-10T08:28:43Z</dcterms:created>
  <dcterms:modified xsi:type="dcterms:W3CDTF">2018-05-06T07:57:05Z</dcterms:modified>
</cp:coreProperties>
</file>