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92" r:id="rId3"/>
    <p:sldId id="258" r:id="rId4"/>
    <p:sldId id="289" r:id="rId5"/>
    <p:sldId id="290" r:id="rId6"/>
    <p:sldId id="293" r:id="rId7"/>
    <p:sldId id="262" r:id="rId8"/>
    <p:sldId id="291" r:id="rId9"/>
    <p:sldId id="264" r:id="rId10"/>
    <p:sldId id="29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FEB"/>
    <a:srgbClr val="D5D4D2"/>
    <a:srgbClr val="ED9498"/>
    <a:srgbClr val="E58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31" d="100"/>
          <a:sy n="31" d="100"/>
        </p:scale>
        <p:origin x="114" y="1308"/>
      </p:cViewPr>
      <p:guideLst/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43795-CBC2-4452-A1DE-E8B6595833B5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6857A-5C44-4B30-B097-AA9FB2114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7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EA887-9632-4146-BF21-19F2C729B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93AAA-4BBC-418A-A56A-4CEC2B6D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1836F-A139-4481-BC1C-E8DB74F6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93A39-0CEF-40CA-9DE7-E801B5B0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31EF-DAC7-43C8-91F8-16640A0E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7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AE90-032F-4312-91CB-7B6F486C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0EEDF-89FE-4E17-81F7-2F9F37EE8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C9E47-3B70-4971-9B7B-7F3862BB5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660F7-5947-4785-9835-6559EC2E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0671C-EB21-4EE0-9126-DC3636F8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745C3-8D1F-4B26-92F8-9E9019CD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16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15B4-7DD0-4AB4-89FB-77BE1309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0BEB9-5B6B-458C-8117-6F0EBEE46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04128-7100-49D3-A9EA-C26D374C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25DA-48F1-4AE1-920F-A4B28BE1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88F31-3C62-413A-971D-3306650A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887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20DC0-A62C-4622-9B1C-DE26305FC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D6887-3B84-45A9-86CC-136334FEF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3B486-59A1-489C-8DA0-A66DC51E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7506B-39E2-4D8D-8B4E-3E3A0ADA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A9C32-5F42-412A-80F8-C8B2219B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13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E1DBA-E873-4A9C-B651-69687319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F1C3D-EFFF-4ADE-8B13-D5A581A6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>
            <a:lvl1pPr>
              <a:defRPr sz="3600" b="1" i="1"/>
            </a:lvl1pPr>
            <a:lvl2pPr>
              <a:defRPr sz="3200" b="1" i="1"/>
            </a:lvl2pPr>
            <a:lvl3pPr>
              <a:defRPr sz="2800" b="1" i="1"/>
            </a:lvl3pPr>
            <a:lvl4pPr>
              <a:defRPr sz="2400" b="1" i="1"/>
            </a:lvl4pPr>
            <a:lvl5pPr>
              <a:defRPr sz="2400" b="1" i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6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6C98-F3F0-4AB4-99B8-0DB697E0D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D6268-396A-47F3-96D0-D438992C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8646"/>
          </a:xfrm>
        </p:spPr>
        <p:txBody>
          <a:bodyPr>
            <a:normAutofit/>
          </a:bodyPr>
          <a:lstStyle>
            <a:lvl1pPr>
              <a:defRPr sz="3600" b="1" i="1"/>
            </a:lvl1pPr>
            <a:lvl2pPr>
              <a:defRPr sz="3200" b="1" i="1"/>
            </a:lvl2pPr>
            <a:lvl3pPr>
              <a:defRPr sz="2800" b="1" i="1"/>
            </a:lvl3pPr>
            <a:lvl4pPr>
              <a:defRPr sz="2400" b="1" i="1"/>
            </a:lvl4pPr>
            <a:lvl5pPr>
              <a:defRPr sz="2400" b="1" i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49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D749C-27AC-413E-8CCC-3228A7DA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1C211-5229-4D36-94DA-DA5C711C8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6323B-7D05-4F4E-A700-44F8A174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C8D00-2EB5-4157-834F-BCBAEF0B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F102-61B3-4634-AB38-6E3C5026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7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936D-F8C6-448E-AA8A-3C90EF63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CD06D-58AE-4242-A5A7-AFD6DB160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EE8C4-FD73-4DCF-BEE6-982106F18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8DE93-75EF-4F4E-9B1F-65AED2B2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C9EB9-C843-46A3-A139-1A7BDFF7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CD380-381A-4A5E-A6A9-83FFDECD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94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7BD0-C0B7-47AA-BC6D-591A2080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75AA4-C9E7-43DE-A8BD-F9786E35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AB059-15A4-430C-AC9B-EB654C911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00085-7961-49B2-B04D-1C22BBA1D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540BA-B4E7-4042-942F-71A5CF827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F1EA6-26B9-4C43-A4F9-9470E8D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C7EFEA-0766-489C-A61F-DD85126A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632D1-E043-4B13-9718-FA46940A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8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9329-9745-4460-9BC6-895A10E9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D664E-2A73-44C3-A317-4704CC11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727FB-30F7-4CEB-A6D0-01FD491D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AC04A-71C3-4F33-82FA-10F67895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3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854F1-2D93-4F32-B1CB-F77CA20EA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81407F-41DC-4653-AD63-C8D20018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EFA19-AD89-4657-9152-BA6FC042D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30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8E7B9-4F6A-40C7-BD4F-17875305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4F0F6-F6E6-49CB-A13B-209F1F38D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ADD6C-D880-4685-AAB3-9F9CB9F9C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F970E-E5F9-4E97-BE61-62F5AA00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C3C70-488A-4FBC-8777-B14FEC3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202E1-4B82-426D-B3E0-A7D9D463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2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0253E-F671-4F7D-AA13-89D71C1D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459A6-3FC4-4285-A02F-D980FA6F0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DD082-2FF5-4FDE-B8D0-A8D0443F0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B9CD-2BBD-4497-BF17-743FD17E900A}" type="datetimeFigureOut">
              <a:rPr lang="en-GB" smtClean="0"/>
              <a:t>18/11/2018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45D27-AA63-4B48-95CA-BBC7FDCE4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A65B5-BDC7-473B-9E7E-C83A4ECDA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106A1-1900-4821-BBEC-143336F8F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8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sj.io/2013/07/05/meet-the-philosopher-kings-of-silicon-valley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7F1BA-A3D1-42BB-8404-AD4F2E7B0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B2455-3B86-48EF-8ADB-B15C829F9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6486" y="532015"/>
            <a:ext cx="7908175" cy="1269004"/>
          </a:xfrm>
        </p:spPr>
        <p:txBody>
          <a:bodyPr/>
          <a:lstStyle/>
          <a:p>
            <a:r>
              <a:rPr lang="en-GB" i="1" dirty="0">
                <a:latin typeface="+mn-lt"/>
              </a:rPr>
              <a:t>The Leading of the Spirit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30B25-A6DB-4ECF-89D0-4931EA2DF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3731" y="2601119"/>
            <a:ext cx="8318269" cy="1655762"/>
          </a:xfrm>
        </p:spPr>
        <p:txBody>
          <a:bodyPr>
            <a:normAutofit/>
          </a:bodyPr>
          <a:lstStyle/>
          <a:p>
            <a:r>
              <a:rPr lang="en-GB" sz="3600" b="1" i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17</a:t>
            </a:r>
            <a:r>
              <a:rPr lang="en-GB" sz="3600" b="1" i="1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lang="en-GB" sz="3600" b="1" i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Inspired to speak their language</a:t>
            </a:r>
            <a:br>
              <a:rPr lang="en-GB" sz="2400" b="1" i="1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GB" sz="3600" b="1" i="1" dirty="0"/>
              <a:t>Acts 17:16-34</a:t>
            </a:r>
          </a:p>
        </p:txBody>
      </p:sp>
    </p:spTree>
    <p:extLst>
      <p:ext uri="{BB962C8B-B14F-4D97-AF65-F5344CB8AC3E}">
        <p14:creationId xmlns:p14="http://schemas.microsoft.com/office/powerpoint/2010/main" val="268199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5CE2B3-DD14-494E-8681-887F290B3332}"/>
              </a:ext>
            </a:extLst>
          </p:cNvPr>
          <p:cNvGrpSpPr/>
          <p:nvPr/>
        </p:nvGrpSpPr>
        <p:grpSpPr>
          <a:xfrm>
            <a:off x="0" y="0"/>
            <a:ext cx="12192000" cy="7452568"/>
            <a:chOff x="0" y="-571501"/>
            <a:chExt cx="12192000" cy="74525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B7ABDE-86DC-4F15-A60C-788F74A2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b="60955"/>
            <a:stretch/>
          </p:blipFill>
          <p:spPr>
            <a:xfrm flipV="1">
              <a:off x="0" y="-571501"/>
              <a:ext cx="12192000" cy="26900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CE8F7C-0D0E-4D67-B7BC-9C6C6637C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18567"/>
              <a:ext cx="12192000" cy="4762500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33DC2-FC69-40E5-AE6D-FBE381B41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rtl="0"/>
            <a:r>
              <a:rPr lang="en-GB" dirty="0"/>
              <a:t>He wants your friends and family to find Him too</a:t>
            </a:r>
          </a:p>
          <a:p>
            <a:pPr marR="0" lvl="1" rtl="0"/>
            <a:r>
              <a:rPr lang="en-GB" dirty="0"/>
              <a:t>Christ is the way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352F5-09FA-4B79-94B0-6C31BCEC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rtl="0"/>
            <a:r>
              <a:rPr lang="en-GB" dirty="0"/>
              <a:t>God loves people</a:t>
            </a:r>
          </a:p>
        </p:txBody>
      </p:sp>
    </p:spTree>
    <p:extLst>
      <p:ext uri="{BB962C8B-B14F-4D97-AF65-F5344CB8AC3E}">
        <p14:creationId xmlns:p14="http://schemas.microsoft.com/office/powerpoint/2010/main" val="208438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5C72D-4FDE-40CC-A351-875439D1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3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1B745-A299-4679-AB4F-43AA6E2E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974" y="365125"/>
            <a:ext cx="7423826" cy="1325563"/>
          </a:xfrm>
        </p:spPr>
        <p:txBody>
          <a:bodyPr>
            <a:normAutofit fontScale="90000"/>
          </a:bodyPr>
          <a:lstStyle/>
          <a:p>
            <a:pPr marR="0" lvl="0" algn="r" rtl="0"/>
            <a:r>
              <a:rPr lang="en-GB" dirty="0">
                <a:solidFill>
                  <a:srgbClr val="FFFF00"/>
                </a:solidFill>
              </a:rPr>
              <a:t>How do you talk to people about your faith?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AFF5C-CAD8-4825-ADA9-FEED8AED5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3590" y="5369668"/>
            <a:ext cx="7910209" cy="1488331"/>
          </a:xfrm>
        </p:spPr>
        <p:txBody>
          <a:bodyPr/>
          <a:lstStyle/>
          <a:p>
            <a:pPr marR="0" lvl="0" rtl="0"/>
            <a:r>
              <a:rPr lang="en-GB" dirty="0">
                <a:solidFill>
                  <a:srgbClr val="FFFF00"/>
                </a:solidFill>
              </a:rPr>
              <a:t>Do you always start with the Bible?</a:t>
            </a:r>
          </a:p>
        </p:txBody>
      </p:sp>
    </p:spTree>
    <p:extLst>
      <p:ext uri="{BB962C8B-B14F-4D97-AF65-F5344CB8AC3E}">
        <p14:creationId xmlns:p14="http://schemas.microsoft.com/office/powerpoint/2010/main" val="250097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B85BF-C871-42DC-8840-906E89759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1998" cy="7052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529E25-373A-443C-975D-FE5A37DCC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35" y="-6790835"/>
            <a:ext cx="12192000" cy="6973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CE725C-49F2-426C-B025-C2CFF140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012" y="365125"/>
            <a:ext cx="4174787" cy="1325563"/>
          </a:xfrm>
        </p:spPr>
        <p:txBody>
          <a:bodyPr/>
          <a:lstStyle/>
          <a:p>
            <a:pPr marR="0" rtl="0"/>
            <a:r>
              <a:rPr lang="en-GB" dirty="0">
                <a:solidFill>
                  <a:schemeClr val="bg1"/>
                </a:solidFill>
              </a:rPr>
              <a:t>Paul’s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C7944-19A4-481E-8988-0148A4E57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591487"/>
            <a:ext cx="10932268" cy="5381910"/>
          </a:xfrm>
          <a:solidFill>
            <a:schemeClr val="bg1">
              <a:lumMod val="50000"/>
              <a:alpha val="50000"/>
            </a:schemeClr>
          </a:solidFill>
        </p:spPr>
        <p:txBody>
          <a:bodyPr>
            <a:normAutofit/>
          </a:bodyPr>
          <a:lstStyle/>
          <a:p>
            <a:pPr marR="0" lvl="0" rtl="0"/>
            <a:r>
              <a:rPr lang="en-GB" dirty="0">
                <a:solidFill>
                  <a:srgbClr val="FFFF00"/>
                </a:solidFill>
              </a:rPr>
              <a:t>He engaged with those that did accept the Bible</a:t>
            </a:r>
          </a:p>
          <a:p>
            <a:pPr marR="0" lvl="1" rtl="0"/>
            <a:r>
              <a:rPr lang="en-GB" dirty="0">
                <a:solidFill>
                  <a:schemeClr val="bg1"/>
                </a:solidFill>
              </a:rPr>
              <a:t>He went to the synagogue and argued for Jesus and the resurrection there</a:t>
            </a:r>
          </a:p>
          <a:p>
            <a:pPr marR="0" lvl="1" rtl="0"/>
            <a:r>
              <a:rPr lang="en-GB" dirty="0">
                <a:solidFill>
                  <a:schemeClr val="bg1"/>
                </a:solidFill>
              </a:rPr>
              <a:t>He went to those who accepted Judaism, the God-fearing Greeks, and argued for Him with them</a:t>
            </a:r>
          </a:p>
          <a:p>
            <a:pPr marR="0" lvl="0" rtl="0"/>
            <a:r>
              <a:rPr lang="en-GB" dirty="0">
                <a:solidFill>
                  <a:srgbClr val="FFFF00"/>
                </a:solidFill>
              </a:rPr>
              <a:t>He saw people positively</a:t>
            </a:r>
          </a:p>
          <a:p>
            <a:pPr marR="0" lvl="1" rtl="0"/>
            <a:r>
              <a:rPr lang="en-GB" dirty="0">
                <a:solidFill>
                  <a:schemeClr val="bg1"/>
                </a:solidFill>
              </a:rPr>
              <a:t>It’s a shame all that devotion, love and sacrifice had the wrong focus</a:t>
            </a:r>
          </a:p>
          <a:p>
            <a:pPr marR="0" lvl="0" rtl="0"/>
            <a:r>
              <a:rPr lang="en-GB" dirty="0">
                <a:solidFill>
                  <a:srgbClr val="FFFF00"/>
                </a:solidFill>
              </a:rPr>
              <a:t>He engaged with those who did NOT accept the Bible</a:t>
            </a:r>
          </a:p>
          <a:p>
            <a:pPr marR="0" lvl="1" rtl="0"/>
            <a:r>
              <a:rPr lang="en-GB" dirty="0">
                <a:solidFill>
                  <a:schemeClr val="bg1"/>
                </a:solidFill>
              </a:rPr>
              <a:t>Their initial answer was a warning to Paul</a:t>
            </a:r>
          </a:p>
        </p:txBody>
      </p:sp>
    </p:spTree>
    <p:extLst>
      <p:ext uri="{BB962C8B-B14F-4D97-AF65-F5344CB8AC3E}">
        <p14:creationId xmlns:p14="http://schemas.microsoft.com/office/powerpoint/2010/main" val="181733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28D656-F0F1-4BAB-8F3B-91CB1DDDB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56368" y="-1"/>
            <a:ext cx="12996438" cy="6917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5A243F-765F-4532-9D2F-804D1C46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>
                <a:solidFill>
                  <a:schemeClr val="bg1"/>
                </a:solidFill>
              </a:rPr>
              <a:t>There’s Good News for philosophers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FFCB5-676C-4027-AD9C-3470487BD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dirty="0">
                <a:solidFill>
                  <a:srgbClr val="FFFF00"/>
                </a:solidFill>
              </a:rPr>
              <a:t>There is a personal creator</a:t>
            </a:r>
          </a:p>
          <a:p>
            <a:pPr marR="0" lvl="0" rtl="0"/>
            <a:r>
              <a:rPr lang="en-GB" dirty="0">
                <a:solidFill>
                  <a:srgbClr val="FFFF00"/>
                </a:solidFill>
              </a:rPr>
              <a:t>Human beings have dignity</a:t>
            </a:r>
          </a:p>
          <a:p>
            <a:pPr marR="0" lvl="0" rtl="0"/>
            <a:r>
              <a:rPr lang="en-GB" dirty="0">
                <a:solidFill>
                  <a:srgbClr val="FFFF00"/>
                </a:solidFill>
              </a:rPr>
              <a:t>There is hope</a:t>
            </a:r>
          </a:p>
          <a:p>
            <a:pPr marR="0" lvl="0" rtl="0"/>
            <a:r>
              <a:rPr lang="en-GB" dirty="0">
                <a:solidFill>
                  <a:srgbClr val="FFFF00"/>
                </a:solidFill>
              </a:rPr>
              <a:t>People do have a place and a path to follow</a:t>
            </a:r>
          </a:p>
          <a:p>
            <a:pPr marR="0" lvl="0" rtl="0"/>
            <a:r>
              <a:rPr lang="en-GB" dirty="0">
                <a:solidFill>
                  <a:srgbClr val="FFFF00"/>
                </a:solidFill>
              </a:rPr>
              <a:t>Judgement will come </a:t>
            </a:r>
          </a:p>
          <a:p>
            <a:pPr marR="0" lvl="1" rtl="0"/>
            <a:r>
              <a:rPr lang="en-GB" dirty="0">
                <a:solidFill>
                  <a:schemeClr val="bg1"/>
                </a:solidFill>
              </a:rPr>
              <a:t>Through a resurrected Christ</a:t>
            </a:r>
          </a:p>
          <a:p>
            <a:pPr marR="0" lvl="0" rtl="0"/>
            <a:r>
              <a:rPr lang="en-GB" dirty="0">
                <a:solidFill>
                  <a:srgbClr val="FFFF00"/>
                </a:solidFill>
              </a:rPr>
              <a:t>Repentance is needed </a:t>
            </a:r>
          </a:p>
          <a:p>
            <a:pPr marR="0" lvl="1" rtl="0"/>
            <a:r>
              <a:rPr lang="en-GB" dirty="0">
                <a:solidFill>
                  <a:schemeClr val="bg1"/>
                </a:solidFill>
              </a:rPr>
              <a:t>You cannot find this at the end of your rainbow!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0FB5B-68E3-4BC5-9C92-5C4189F8B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56" y="1342314"/>
            <a:ext cx="3971294" cy="5515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5CD86-FEF6-4E7C-8551-44B3C80BE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039" y="1339038"/>
            <a:ext cx="5240874" cy="55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13443-06DD-4750-9D8E-075997FF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A46DE-16B5-4365-A219-B3FAE8DC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365125"/>
            <a:ext cx="10817772" cy="1325563"/>
          </a:xfrm>
        </p:spPr>
        <p:txBody>
          <a:bodyPr/>
          <a:lstStyle/>
          <a:p>
            <a:pPr marR="0" rtl="0"/>
            <a:r>
              <a:rPr lang="en-GB" dirty="0">
                <a:solidFill>
                  <a:schemeClr val="bg1"/>
                </a:solidFill>
              </a:rPr>
              <a:t>Evangelism in the real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4699D-139A-48E5-B5EB-7AA77F49F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Starts where they are</a:t>
            </a:r>
          </a:p>
          <a:p>
            <a:pPr marR="0" lvl="0" rtl="0"/>
            <a:r>
              <a:rPr lang="en-GB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Speaks of their unknown</a:t>
            </a:r>
          </a:p>
          <a:p>
            <a:pPr marR="0" lvl="0" rtl="0"/>
            <a:r>
              <a:rPr lang="en-GB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Speaks of the God you know</a:t>
            </a:r>
          </a:p>
          <a:p>
            <a:pPr marR="0" lvl="1" rtl="0"/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God who doesn’t leave things to chance</a:t>
            </a:r>
          </a:p>
          <a:p>
            <a:pPr marR="0" lvl="1" rtl="0"/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God who oversees the world and the placing of people on the earth</a:t>
            </a:r>
          </a:p>
          <a:p>
            <a:pPr marR="0" lvl="1" rtl="0"/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God who offers choice and free will</a:t>
            </a:r>
          </a:p>
        </p:txBody>
      </p:sp>
    </p:spTree>
    <p:extLst>
      <p:ext uri="{BB962C8B-B14F-4D97-AF65-F5344CB8AC3E}">
        <p14:creationId xmlns:p14="http://schemas.microsoft.com/office/powerpoint/2010/main" val="302717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B410EE5-C7D2-474E-9ABF-FF7ACE30B70B}"/>
              </a:ext>
            </a:extLst>
          </p:cNvPr>
          <p:cNvGrpSpPr/>
          <p:nvPr/>
        </p:nvGrpSpPr>
        <p:grpSpPr>
          <a:xfrm>
            <a:off x="-1288076" y="-472966"/>
            <a:ext cx="14346620" cy="7330966"/>
            <a:chOff x="-1288076" y="-472966"/>
            <a:chExt cx="14346620" cy="73309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7E84BF-E631-4CCC-BDE3-2F139E0B24A5}"/>
                </a:ext>
              </a:extLst>
            </p:cNvPr>
            <p:cNvSpPr/>
            <p:nvPr/>
          </p:nvSpPr>
          <p:spPr>
            <a:xfrm>
              <a:off x="-514350" y="-472966"/>
              <a:ext cx="13201650" cy="1923393"/>
            </a:xfrm>
            <a:prstGeom prst="rect">
              <a:avLst/>
            </a:prstGeom>
            <a:solidFill>
              <a:srgbClr val="FAE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B49FC9-D8FD-4CB1-B69E-AEB9C66F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39"/>
            <a:stretch/>
          </p:blipFill>
          <p:spPr>
            <a:xfrm>
              <a:off x="-1288076" y="1450427"/>
              <a:ext cx="14346620" cy="540757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14096A-DE6B-4E2F-8A60-846B7F07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864"/>
            <a:ext cx="10515600" cy="1325563"/>
          </a:xfrm>
        </p:spPr>
        <p:txBody>
          <a:bodyPr/>
          <a:lstStyle/>
          <a:p>
            <a:r>
              <a:rPr lang="en-GB" dirty="0"/>
              <a:t>God allows people free thought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BE150-B3EE-4208-8ADE-098596A06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3591" y="4280171"/>
            <a:ext cx="4610910" cy="2577829"/>
          </a:xfrm>
        </p:spPr>
        <p:txBody>
          <a:bodyPr>
            <a:normAutofit lnSpcReduction="10000"/>
          </a:bodyPr>
          <a:lstStyle/>
          <a:p>
            <a:pPr marR="0" lvl="1" rtl="0"/>
            <a:r>
              <a:rPr lang="en-GB" dirty="0"/>
              <a:t>He is not the inflator or deflator of egos, He is the Creator God that we should seek to find our true selves and our true value</a:t>
            </a:r>
          </a:p>
        </p:txBody>
      </p:sp>
    </p:spTree>
    <p:extLst>
      <p:ext uri="{BB962C8B-B14F-4D97-AF65-F5344CB8AC3E}">
        <p14:creationId xmlns:p14="http://schemas.microsoft.com/office/powerpoint/2010/main" val="153288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1E2F9-5B63-4CFC-87C7-1074A6A5C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C11DE-9B27-4B93-8D55-C1C4B5A4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>
                <a:solidFill>
                  <a:schemeClr val="bg1"/>
                </a:solidFill>
              </a:rPr>
              <a:t>God wants you to seek Him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DF721-CB51-48F3-87ED-848D80722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637" y="1893093"/>
            <a:ext cx="6223411" cy="5032375"/>
          </a:xfrm>
        </p:spPr>
        <p:txBody>
          <a:bodyPr/>
          <a:lstStyle/>
          <a:p>
            <a:pPr marR="0" lvl="0" rtl="0"/>
            <a:r>
              <a:rPr lang="en-GB" dirty="0"/>
              <a:t>He ordered your world so</a:t>
            </a:r>
            <a:br>
              <a:rPr lang="en-GB" dirty="0"/>
            </a:br>
            <a:r>
              <a:rPr lang="en-GB" dirty="0"/>
              <a:t> that you would seek Him</a:t>
            </a:r>
          </a:p>
          <a:p>
            <a:pPr marR="0" lvl="1" rtl="0"/>
            <a:r>
              <a:rPr lang="en-GB" dirty="0">
                <a:solidFill>
                  <a:srgbClr val="FFFF00"/>
                </a:solidFill>
              </a:rPr>
              <a:t>If there were too much blessing you would have said ‘it was good fortune/luck’</a:t>
            </a:r>
          </a:p>
          <a:p>
            <a:pPr marR="0" lvl="1" rtl="0"/>
            <a:r>
              <a:rPr lang="en-GB" dirty="0">
                <a:solidFill>
                  <a:srgbClr val="FFFF00"/>
                </a:solidFill>
              </a:rPr>
              <a:t>If there were too many bad things you would have said ‘God is distant and remote and doesn’t care’</a:t>
            </a:r>
          </a:p>
        </p:txBody>
      </p:sp>
    </p:spTree>
    <p:extLst>
      <p:ext uri="{BB962C8B-B14F-4D97-AF65-F5344CB8AC3E}">
        <p14:creationId xmlns:p14="http://schemas.microsoft.com/office/powerpoint/2010/main" val="65610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86066-EC40-40A6-83DD-99F6F4DF7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14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B2C9B-E2CF-4652-8E6A-D364C1A6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God wants you to reach out to Him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1142A-EED5-405D-8B45-255306C52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7446" y="1825624"/>
            <a:ext cx="6976353" cy="5567397"/>
          </a:xfrm>
        </p:spPr>
        <p:txBody>
          <a:bodyPr/>
          <a:lstStyle/>
          <a:p>
            <a:pPr marR="0" lvl="0" rtl="0"/>
            <a:r>
              <a:rPr lang="en-GB" dirty="0">
                <a:solidFill>
                  <a:srgbClr val="FF0000"/>
                </a:solidFill>
              </a:rPr>
              <a:t>It’s tough being you</a:t>
            </a:r>
          </a:p>
          <a:p>
            <a:pPr marR="0" lvl="1" rtl="0"/>
            <a:r>
              <a:rPr lang="en-GB" dirty="0"/>
              <a:t>But with God’s help you can rise to glory </a:t>
            </a:r>
          </a:p>
        </p:txBody>
      </p:sp>
    </p:spTree>
    <p:extLst>
      <p:ext uri="{BB962C8B-B14F-4D97-AF65-F5344CB8AC3E}">
        <p14:creationId xmlns:p14="http://schemas.microsoft.com/office/powerpoint/2010/main" val="662630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A81BBA-4355-4651-8D11-165E1982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EEAFE9-CBAD-4084-ACEC-35182CEF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093" y="0"/>
            <a:ext cx="8980251" cy="1325563"/>
          </a:xfrm>
        </p:spPr>
        <p:txBody>
          <a:bodyPr/>
          <a:lstStyle/>
          <a:p>
            <a:pPr marR="0" rtl="0"/>
            <a:r>
              <a:rPr lang="en-GB" dirty="0">
                <a:solidFill>
                  <a:schemeClr val="bg1"/>
                </a:solidFill>
              </a:rPr>
              <a:t>God wants you to find Him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76308-A61B-439C-8F04-3D41E15C1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2141" y="1183598"/>
            <a:ext cx="4531468" cy="5032375"/>
          </a:xfrm>
        </p:spPr>
        <p:txBody>
          <a:bodyPr/>
          <a:lstStyle/>
          <a:p>
            <a:pPr marR="0" lvl="0" rtl="0"/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wants you to discover the joy of being in His presence and feeling clean and loved and wanted and needed and special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1919-EEDC-4EF7-928A-656108BB1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76" b="8434"/>
          <a:stretch/>
        </p:blipFill>
        <p:spPr>
          <a:xfrm>
            <a:off x="4062919" y="1325563"/>
            <a:ext cx="4066162" cy="34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7516</TotalTime>
  <Words>316</Words>
  <Application>Microsoft Office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The Leading of the Spirit</vt:lpstr>
      <vt:lpstr>How do you talk to people about your faith?</vt:lpstr>
      <vt:lpstr>Paul’s example</vt:lpstr>
      <vt:lpstr>There’s Good News for philosophers</vt:lpstr>
      <vt:lpstr>Evangelism in the real world</vt:lpstr>
      <vt:lpstr>God allows people free thought</vt:lpstr>
      <vt:lpstr>God wants you to seek Him</vt:lpstr>
      <vt:lpstr>God wants you to reach out to Him</vt:lpstr>
      <vt:lpstr>God wants you to find Him</vt:lpstr>
      <vt:lpstr>God loves people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Day</dc:creator>
  <cp:lastModifiedBy>Ron Day</cp:lastModifiedBy>
  <cp:revision>78</cp:revision>
  <dcterms:created xsi:type="dcterms:W3CDTF">2018-05-21T15:17:57Z</dcterms:created>
  <dcterms:modified xsi:type="dcterms:W3CDTF">2018-11-18T08:59:23Z</dcterms:modified>
</cp:coreProperties>
</file>