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65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96" y="7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phroblog.org/2011/01/19/guide-capricieux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hitman/282378226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scienceshow.com/2010/06/bring-us-your-burning-science-questions.html" TargetMode="External"/><Relationship Id="rId3" Type="http://schemas.openxmlformats.org/officeDocument/2006/relationships/hyperlink" Target="http://epitemnein-epitomic.blogspot.com/2012/06/praying-worry-away.html" TargetMode="External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en.m.wikipedia.org/wiki/File:Latin_Cross.sv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486" y="2176942"/>
            <a:ext cx="7138721" cy="1655762"/>
          </a:xfrm>
        </p:spPr>
        <p:txBody>
          <a:bodyPr>
            <a:normAutofit/>
          </a:bodyPr>
          <a:lstStyle/>
          <a:p>
            <a:r>
              <a:rPr lang="en-GB" sz="3600" b="1" i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Inspiration to do the inexplicable</a:t>
            </a:r>
          </a:p>
          <a:p>
            <a:r>
              <a:rPr lang="en-GB" sz="3600" b="1" i="1" dirty="0"/>
              <a:t>Acts 8:26-40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9714C8-D525-4BCF-94DE-8276BDEAE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E0F7A-E026-496A-94B7-8CF4B17B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Being led by the Spirit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7095F-A4CF-40A8-9587-825765DC1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90688"/>
            <a:ext cx="11163300" cy="516731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On big occasions</a:t>
            </a:r>
          </a:p>
          <a:p>
            <a:pPr marR="0" lvl="0" rtl="0"/>
            <a:r>
              <a:rPr lang="en-GB" dirty="0"/>
              <a:t>At the personal level</a:t>
            </a:r>
          </a:p>
          <a:p>
            <a:pPr marR="0" lvl="1" rtl="0"/>
            <a:r>
              <a:rPr lang="en-GB" dirty="0"/>
              <a:t>Being led by the Spirit is not just about </a:t>
            </a:r>
            <a:br>
              <a:rPr lang="en-GB" dirty="0"/>
            </a:br>
            <a:r>
              <a:rPr lang="en-GB" dirty="0"/>
              <a:t>moral dilemmas and big decisions</a:t>
            </a:r>
          </a:p>
          <a:p>
            <a:pPr marR="0" lvl="1" rtl="0"/>
            <a:r>
              <a:rPr lang="en-GB" dirty="0"/>
              <a:t>Sometimes </a:t>
            </a:r>
            <a:r>
              <a:rPr lang="en-GB"/>
              <a:t>it’s trying </a:t>
            </a:r>
            <a:r>
              <a:rPr lang="en-GB" dirty="0"/>
              <a:t>to decide if it’s just you or if it’s a prompting of the Spirit</a:t>
            </a:r>
          </a:p>
          <a:p>
            <a:r>
              <a:rPr lang="en-GB" dirty="0"/>
              <a:t>When things turned out great for the kingdom the story is retold in hindsight and in the language of faith</a:t>
            </a:r>
          </a:p>
          <a:p>
            <a:pPr lvl="1"/>
            <a:r>
              <a:rPr lang="en-GB" dirty="0"/>
              <a:t>A kind of God perspective</a:t>
            </a:r>
          </a:p>
        </p:txBody>
      </p:sp>
    </p:spTree>
    <p:extLst>
      <p:ext uri="{BB962C8B-B14F-4D97-AF65-F5344CB8AC3E}">
        <p14:creationId xmlns:p14="http://schemas.microsoft.com/office/powerpoint/2010/main" val="254034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96DDE7-CF35-42FB-B513-B5F0A6EA8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C655E-7EA0-4E90-94FC-038C5145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marR="0" rtl="0"/>
            <a:r>
              <a:rPr lang="en-GB" dirty="0">
                <a:solidFill>
                  <a:srgbClr val="FFFF00"/>
                </a:solidFill>
              </a:rPr>
              <a:t>God guides His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C401D-943C-49AE-9525-EF0301F00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0" y="1825624"/>
            <a:ext cx="8559800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</a:rPr>
              <a:t>Through others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</a:rPr>
              <a:t>Through the inward witness of the Holy Spirit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</a:rPr>
              <a:t>Through the word/the scriptures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</a:rPr>
              <a:t>These do not give different messages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</a:rPr>
              <a:t>God has great timing!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6D61C-7F5A-403D-8F00-57F7C07FA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19549"/>
            <a:ext cx="3276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8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42BAF-430D-4411-9D34-86728B769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646"/>
          <a:stretch/>
        </p:blipFill>
        <p:spPr>
          <a:xfrm>
            <a:off x="0" y="-16755"/>
            <a:ext cx="12192000" cy="686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1E0E5-24EB-40FA-8CED-0A499B24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" y="18609"/>
            <a:ext cx="10981267" cy="1325563"/>
          </a:xfrm>
        </p:spPr>
        <p:txBody>
          <a:bodyPr>
            <a:normAutofit/>
          </a:bodyPr>
          <a:lstStyle/>
          <a:p>
            <a:pPr marR="0" rtl="0"/>
            <a:r>
              <a:rPr lang="en-GB" sz="4400" dirty="0">
                <a:solidFill>
                  <a:srgbClr val="FFFF00"/>
                </a:solidFill>
              </a:rPr>
              <a:t>God uses His people to help others come to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AB3DF-3F0F-4B09-AE64-A5436CBA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00"/>
            <a:ext cx="10515600" cy="415289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meeting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encounter the Ethiopian went on rejoicing in his new-found faith &amp; Philip was fired up to do even more sharing of the good news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talking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conversation was led by the Ethiopian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helping</a:t>
            </a:r>
          </a:p>
        </p:txBody>
      </p:sp>
    </p:spTree>
    <p:extLst>
      <p:ext uri="{BB962C8B-B14F-4D97-AF65-F5344CB8AC3E}">
        <p14:creationId xmlns:p14="http://schemas.microsoft.com/office/powerpoint/2010/main" val="298035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7C17E-9674-4CFE-8A76-55B6CD828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8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C16BF-5DAA-4ECD-BD51-1CCC0889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1" y="365125"/>
            <a:ext cx="11518562" cy="1325563"/>
          </a:xfrm>
        </p:spPr>
        <p:txBody>
          <a:bodyPr>
            <a:normAutofit/>
          </a:bodyPr>
          <a:lstStyle/>
          <a:p>
            <a:pPr marR="0" rtl="0"/>
            <a:r>
              <a:rPr lang="en-GB" sz="4400" dirty="0"/>
              <a:t>God does NOT want Christians dependent on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70824-ECD0-43E3-A3AD-732655D9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820" y="4747170"/>
            <a:ext cx="7873180" cy="211082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God wants Christians inter-dependent</a:t>
            </a:r>
          </a:p>
          <a:p>
            <a:pPr marR="0" lvl="1" rtl="0"/>
            <a:r>
              <a:rPr lang="en-GB" dirty="0"/>
              <a:t>Each doing their own jobs in their own place according to the faith that He gives them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8E6B9-3843-43D0-AE89-DF45BD6E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4163" y="4164176"/>
            <a:ext cx="3666744" cy="273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70E59-1D03-4EC8-B0E8-9764EACAAC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t="13239" r="4246" b="5523"/>
          <a:stretch/>
        </p:blipFill>
        <p:spPr>
          <a:xfrm>
            <a:off x="-1" y="4123943"/>
            <a:ext cx="4064000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D1A84-F9E3-4532-9572-20EEE959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2"/>
            <a:ext cx="12192000" cy="736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ECB7-A56F-4DA2-BE09-2AE06865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4DB51-997D-4105-857F-100FC1E2D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DBAD8-F959-4996-8EED-8AD1C1CB6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137" r="11413"/>
          <a:stretch/>
        </p:blipFill>
        <p:spPr>
          <a:xfrm>
            <a:off x="9525000" y="2541586"/>
            <a:ext cx="1828800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962A4-BFA0-47A5-8266-85315CCC3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25" b="89884" l="9827" r="89884">
                        <a14:foregroundMark x1="32948" y1="77746" x2="42197" y2="73699"/>
                        <a14:foregroundMark x1="42197" y1="73699" x2="43642" y2="72254"/>
                        <a14:foregroundMark x1="38728" y1="8382" x2="46821" y2="7225"/>
                        <a14:foregroundMark x1="46821" y1="7225" x2="47977" y2="7225"/>
                        <a14:foregroundMark x1="33566" y1="84868" x2="32948" y2="84971"/>
                        <a14:foregroundMark x1="61561" y1="31214" x2="63584" y2="59827"/>
                        <a14:foregroundMark x1="63584" y1="59827" x2="58382" y2="73121"/>
                        <a14:foregroundMark x1="58382" y1="73121" x2="58671" y2="73410"/>
                        <a14:backgroundMark x1="62717" y1="82081" x2="61561" y2="84393"/>
                        <a14:backgroundMark x1="63006" y1="80058" x2="63006" y2="80058"/>
                        <a14:backgroundMark x1="60983" y1="85260" x2="60983" y2="85260"/>
                        <a14:backgroundMark x1="63295" y1="79191" x2="63295" y2="79191"/>
                        <a14:backgroundMark x1="70231" y1="84104" x2="70231" y2="84104"/>
                        <a14:backgroundMark x1="66763" y1="27457" x2="66763" y2="27457"/>
                        <a14:backgroundMark x1="39306" y1="84682" x2="39306" y2="84682"/>
                        <a14:backgroundMark x1="36994" y1="85549" x2="36994" y2="85549"/>
                        <a14:backgroundMark x1="33526" y1="85260" x2="38728" y2="85260"/>
                        <a14:backgroundMark x1="38728" y1="85260" x2="41329" y2="84104"/>
                        <a14:backgroundMark x1="41618" y1="84682" x2="43064" y2="85260"/>
                        <a14:backgroundMark x1="43353" y1="83526" x2="42197" y2="85838"/>
                        <a14:backgroundMark x1="32948" y1="85260" x2="31792" y2="84682"/>
                        <a14:backgroundMark x1="33526" y1="84971" x2="34104" y2="84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82816" y="1321128"/>
            <a:ext cx="4863139" cy="4863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D1C2D-6870-4402-8D37-8B5CA6E55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7066" r="78437" b="17465"/>
          <a:stretch/>
        </p:blipFill>
        <p:spPr>
          <a:xfrm rot="155349">
            <a:off x="2146745" y="3386153"/>
            <a:ext cx="2628900" cy="261146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53D7C-54A5-451D-A9E9-6E3D0F290C91}"/>
              </a:ext>
            </a:extLst>
          </p:cNvPr>
          <p:cNvGrpSpPr/>
          <p:nvPr/>
        </p:nvGrpSpPr>
        <p:grpSpPr>
          <a:xfrm>
            <a:off x="2544616" y="3101520"/>
            <a:ext cx="2074108" cy="2925562"/>
            <a:chOff x="838200" y="8512283"/>
            <a:chExt cx="2074108" cy="28734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0D4025-3548-4861-BFE2-B34F7F8D2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36165" t="42395" r="61492" b="20558"/>
            <a:stretch/>
          </p:blipFill>
          <p:spPr>
            <a:xfrm>
              <a:off x="2626653" y="8512284"/>
              <a:ext cx="285655" cy="27275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927470-20A4-4977-A9DD-43552A731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36165" t="42220" r="61492" b="20558"/>
            <a:stretch/>
          </p:blipFill>
          <p:spPr>
            <a:xfrm>
              <a:off x="2340998" y="8512283"/>
              <a:ext cx="285655" cy="27404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E6CC35-FAA4-4C9A-8A78-1ACC38C41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36165" t="42395" r="61492" b="20558"/>
            <a:stretch/>
          </p:blipFill>
          <p:spPr>
            <a:xfrm>
              <a:off x="2055343" y="8525157"/>
              <a:ext cx="285655" cy="27275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0B8FFF-E48F-471A-8C5C-C3F2B9A56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36318" t="42569" r="61492" b="20558"/>
            <a:stretch/>
          </p:blipFill>
          <p:spPr>
            <a:xfrm>
              <a:off x="1774203" y="8525156"/>
              <a:ext cx="409997" cy="27146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68A2B5-7054-4D60-859B-6132B64A1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21250" t="44742" r="76407" b="17840"/>
            <a:stretch/>
          </p:blipFill>
          <p:spPr>
            <a:xfrm>
              <a:off x="838200" y="8630856"/>
              <a:ext cx="285655" cy="27548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23519C-15EF-4B55-BFDE-3ED00B786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21250" t="44742" r="76407" b="17840"/>
            <a:stretch/>
          </p:blipFill>
          <p:spPr>
            <a:xfrm>
              <a:off x="1060206" y="8630856"/>
              <a:ext cx="285655" cy="27548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306F58-F705-4999-B78B-02B9CA727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21250" t="44742" r="76407" b="17840"/>
            <a:stretch/>
          </p:blipFill>
          <p:spPr>
            <a:xfrm>
              <a:off x="1217143" y="8630856"/>
              <a:ext cx="437535" cy="27548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A995B5-9489-4EF9-9805-F45E0011E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21250" t="44742" r="76407" b="17840"/>
            <a:stretch/>
          </p:blipFill>
          <p:spPr>
            <a:xfrm>
              <a:off x="1631516" y="8630856"/>
              <a:ext cx="409997" cy="275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5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9385</TotalTime>
  <Words>147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Leading of the Spirit</vt:lpstr>
      <vt:lpstr>Being led by the Spirit</vt:lpstr>
      <vt:lpstr>God guides His people</vt:lpstr>
      <vt:lpstr>God uses His people to help others come to faith</vt:lpstr>
      <vt:lpstr>God does NOT want Christians dependent on others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81</cp:revision>
  <dcterms:created xsi:type="dcterms:W3CDTF">2018-05-21T15:17:57Z</dcterms:created>
  <dcterms:modified xsi:type="dcterms:W3CDTF">2018-07-29T07:14:59Z</dcterms:modified>
</cp:coreProperties>
</file>