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7" r:id="rId2"/>
    <p:sldId id="257" r:id="rId3"/>
    <p:sldId id="270" r:id="rId4"/>
    <p:sldId id="271" r:id="rId5"/>
    <p:sldId id="272" r:id="rId6"/>
    <p:sldId id="273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69" autoAdjust="0"/>
  </p:normalViewPr>
  <p:slideViewPr>
    <p:cSldViewPr snapToGrid="0">
      <p:cViewPr varScale="1">
        <p:scale>
          <a:sx n="64" d="100"/>
          <a:sy n="64" d="100"/>
        </p:scale>
        <p:origin x="72" y="642"/>
      </p:cViewPr>
      <p:guideLst/>
    </p:cSldViewPr>
  </p:slideViewPr>
  <p:outlineViewPr>
    <p:cViewPr>
      <p:scale>
        <a:sx n="33" d="100"/>
        <a:sy n="33" d="100"/>
      </p:scale>
      <p:origin x="0" y="-20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Applying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dirty="0"/>
              <a:t>2. Deuteronomy 12:1-14:29</a:t>
            </a:r>
            <a:br>
              <a:rPr lang="en-GB" sz="3600" b="1" dirty="0"/>
            </a:br>
            <a:r>
              <a:rPr lang="en-GB" sz="3600" b="1" dirty="0"/>
              <a:t>Honouring God…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4927-4C48-41D6-A5E3-2E7D7534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It’s a response, not a demand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6C95A-A898-43A1-9455-CE811B542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The gift of the Promised Land preceded the demands of the Law</a:t>
            </a:r>
          </a:p>
          <a:p>
            <a:pPr marR="0" lvl="1" rtl="0"/>
            <a:r>
              <a:rPr lang="en-GB" dirty="0"/>
              <a:t>Obedience is the response God wants to His generosity</a:t>
            </a:r>
          </a:p>
          <a:p>
            <a:pPr marR="0" lvl="0" rtl="0"/>
            <a:r>
              <a:rPr lang="en-GB" dirty="0"/>
              <a:t>In this covenant Obedience to God is expressed in:</a:t>
            </a:r>
          </a:p>
          <a:p>
            <a:pPr marR="0" lvl="1" rtl="0"/>
            <a:r>
              <a:rPr lang="en-GB" dirty="0"/>
              <a:t>Corporate Worship (12:1-13:18)</a:t>
            </a:r>
          </a:p>
          <a:p>
            <a:pPr marR="0" lvl="1" rtl="0"/>
            <a:r>
              <a:rPr lang="en-GB" dirty="0"/>
              <a:t>Daily Conduct (14:1-21)</a:t>
            </a:r>
          </a:p>
          <a:p>
            <a:pPr marR="0" lvl="1" rtl="0"/>
            <a:r>
              <a:rPr lang="en-GB" dirty="0"/>
              <a:t>Generous Giving (14:22-29)</a:t>
            </a:r>
          </a:p>
          <a:p>
            <a:pPr marR="0" lvl="2" rtl="0"/>
            <a:r>
              <a:rPr lang="en-GB" dirty="0"/>
              <a:t>This is the detail of how God wants to you to respond to His rescue, His call and His blessing</a:t>
            </a:r>
          </a:p>
        </p:txBody>
      </p:sp>
    </p:spTree>
    <p:extLst>
      <p:ext uri="{BB962C8B-B14F-4D97-AF65-F5344CB8AC3E}">
        <p14:creationId xmlns:p14="http://schemas.microsoft.com/office/powerpoint/2010/main" val="203540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C224-8A82-4082-87CD-12FBD60FD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Honour God together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43376-AD26-440C-AE5D-5B2701A46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8780" y="1594023"/>
            <a:ext cx="10090204" cy="5165124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Come together</a:t>
            </a:r>
          </a:p>
          <a:p>
            <a:pPr marR="0" lvl="0" rtl="0"/>
            <a:r>
              <a:rPr lang="en-GB" dirty="0"/>
              <a:t>To celebrate</a:t>
            </a:r>
          </a:p>
          <a:p>
            <a:pPr marR="0" lvl="1" rtl="0"/>
            <a:r>
              <a:rPr lang="en-GB" dirty="0"/>
              <a:t>And to remember that blood is special to God</a:t>
            </a:r>
          </a:p>
          <a:p>
            <a:pPr marR="0" lvl="0" rtl="0"/>
            <a:r>
              <a:rPr lang="en-GB" dirty="0"/>
              <a:t>Before God</a:t>
            </a:r>
          </a:p>
          <a:p>
            <a:pPr marR="0" lvl="1" rtl="0"/>
            <a:r>
              <a:rPr lang="en-GB" dirty="0"/>
              <a:t>It’s a party with His presence</a:t>
            </a:r>
          </a:p>
          <a:p>
            <a:pPr marR="0" lvl="0" rtl="0"/>
            <a:r>
              <a:rPr lang="en-GB" dirty="0"/>
              <a:t>In His way</a:t>
            </a:r>
          </a:p>
          <a:p>
            <a:pPr marR="0" lvl="1" rtl="0"/>
            <a:r>
              <a:rPr lang="en-GB" dirty="0"/>
              <a:t>Not like now</a:t>
            </a:r>
          </a:p>
          <a:p>
            <a:pPr marR="0" lvl="1" rtl="0"/>
            <a:r>
              <a:rPr lang="en-GB" dirty="0"/>
              <a:t>Not like others</a:t>
            </a:r>
          </a:p>
        </p:txBody>
      </p:sp>
    </p:spTree>
    <p:extLst>
      <p:ext uri="{BB962C8B-B14F-4D97-AF65-F5344CB8AC3E}">
        <p14:creationId xmlns:p14="http://schemas.microsoft.com/office/powerpoint/2010/main" val="8553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3530-FAB0-4BE8-9CFD-6D6CD59A5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Honour God in your home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07660-6B2D-4FD4-9F56-F60C7374E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No self-abuse (14:1) </a:t>
            </a:r>
          </a:p>
          <a:p>
            <a:pPr lvl="1"/>
            <a:r>
              <a:rPr lang="en-GB" dirty="0"/>
              <a:t>A practice that was around various religions of the day</a:t>
            </a:r>
          </a:p>
          <a:p>
            <a:pPr marR="0" lvl="0" rtl="0"/>
            <a:r>
              <a:rPr lang="en-GB" dirty="0"/>
              <a:t>What you eat</a:t>
            </a:r>
          </a:p>
          <a:p>
            <a:pPr lvl="1"/>
            <a:r>
              <a:rPr lang="en-GB" dirty="0"/>
              <a:t>It’s a choice thing: I can show the world that God has blessed me by what I eat</a:t>
            </a:r>
          </a:p>
        </p:txBody>
      </p:sp>
    </p:spTree>
    <p:extLst>
      <p:ext uri="{BB962C8B-B14F-4D97-AF65-F5344CB8AC3E}">
        <p14:creationId xmlns:p14="http://schemas.microsoft.com/office/powerpoint/2010/main" val="411927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768E3-9C64-45B8-A844-ADA13EE7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Honour God in your pocket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BF998-4070-4181-98D3-3E369962A9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Their offerings</a:t>
            </a:r>
          </a:p>
          <a:p>
            <a:pPr marR="0" lvl="1" rtl="0"/>
            <a:r>
              <a:rPr lang="en-GB" dirty="0"/>
              <a:t>No specific mention of sin or guilt offerings here</a:t>
            </a:r>
          </a:p>
          <a:p>
            <a:pPr marR="0" lvl="0" rtl="0"/>
            <a:r>
              <a:rPr lang="en-GB" dirty="0"/>
              <a:t>Their tithes</a:t>
            </a:r>
          </a:p>
          <a:p>
            <a:pPr marR="0" lvl="1" rtl="0"/>
            <a:r>
              <a:rPr lang="en-GB" dirty="0"/>
              <a:t>To celebrate before God with and to share with others</a:t>
            </a:r>
          </a:p>
          <a:p>
            <a:pPr marR="0" lvl="2" rtl="0"/>
            <a:r>
              <a:rPr lang="en-GB" dirty="0"/>
              <a:t>The Levites</a:t>
            </a:r>
          </a:p>
          <a:p>
            <a:pPr marR="0" lvl="2" rtl="0"/>
            <a:r>
              <a:rPr lang="en-GB" dirty="0"/>
              <a:t>The widows and orphans</a:t>
            </a:r>
          </a:p>
          <a:p>
            <a:pPr marR="0" lvl="2" rtl="0"/>
            <a:r>
              <a:rPr lang="en-GB" dirty="0"/>
              <a:t>You and yours are to share in this</a:t>
            </a:r>
          </a:p>
          <a:p>
            <a:pPr marR="0" lvl="3" rtl="0"/>
            <a:r>
              <a:rPr lang="en-GB" dirty="0"/>
              <a:t>It’s not ‘for them’ or ‘for God’, it’s ‘for us together’</a:t>
            </a:r>
          </a:p>
        </p:txBody>
      </p:sp>
    </p:spTree>
    <p:extLst>
      <p:ext uri="{BB962C8B-B14F-4D97-AF65-F5344CB8AC3E}">
        <p14:creationId xmlns:p14="http://schemas.microsoft.com/office/powerpoint/2010/main" val="1459753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F333-9F31-4A75-BB74-3E7CD403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Honour God in the way you live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17A7E-E2E4-434B-A4AF-B8E8B47D2E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GB" dirty="0"/>
              <a:t>Not just in the way you do your religion</a:t>
            </a:r>
          </a:p>
          <a:p>
            <a:pPr marR="0" lvl="1" rtl="0"/>
            <a:r>
              <a:rPr lang="en-GB" dirty="0"/>
              <a:t>It’s a lifestyle in response to God’s rescue and presence, not an event at a temple</a:t>
            </a:r>
          </a:p>
          <a:p>
            <a:pPr marR="0" lvl="2" rtl="0"/>
            <a:r>
              <a:rPr lang="en-GB" dirty="0"/>
              <a:t>How much more should we be rejoicing and celebrating now that we have Christ</a:t>
            </a:r>
          </a:p>
        </p:txBody>
      </p:sp>
    </p:spTree>
    <p:extLst>
      <p:ext uri="{BB962C8B-B14F-4D97-AF65-F5344CB8AC3E}">
        <p14:creationId xmlns:p14="http://schemas.microsoft.com/office/powerpoint/2010/main" val="116504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7772" y="0"/>
            <a:ext cx="9347457" cy="1383957"/>
          </a:xfrm>
        </p:spPr>
        <p:txBody>
          <a:bodyPr/>
          <a:lstStyle/>
          <a:p>
            <a:pPr marR="0" rtl="0"/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F249A-77B3-4B85-A6FD-018A974F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2524"/>
          <a:stretch/>
        </p:blipFill>
        <p:spPr>
          <a:xfrm>
            <a:off x="-124391" y="0"/>
            <a:ext cx="10984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4036</TotalTime>
  <Words>263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Applying the Covenant</vt:lpstr>
      <vt:lpstr>It’s a response, not a demand</vt:lpstr>
      <vt:lpstr>Honour God together</vt:lpstr>
      <vt:lpstr>Honour God in your home</vt:lpstr>
      <vt:lpstr>Honour God in your pocket</vt:lpstr>
      <vt:lpstr>Honour God in the way you live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21</cp:revision>
  <dcterms:created xsi:type="dcterms:W3CDTF">2019-01-01T10:02:05Z</dcterms:created>
  <dcterms:modified xsi:type="dcterms:W3CDTF">2019-01-11T21:02:31Z</dcterms:modified>
</cp:coreProperties>
</file>