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9"/>
  </p:notesMasterIdLst>
  <p:sldIdLst>
    <p:sldId id="256" r:id="rId2"/>
    <p:sldId id="322" r:id="rId3"/>
    <p:sldId id="323" r:id="rId4"/>
    <p:sldId id="327" r:id="rId5"/>
    <p:sldId id="325" r:id="rId6"/>
    <p:sldId id="326" r:id="rId7"/>
    <p:sldId id="32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43" d="100"/>
          <a:sy n="43" d="100"/>
        </p:scale>
        <p:origin x="78" y="810"/>
      </p:cViewPr>
      <p:guideLst/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24FA6-FA36-4FC4-BB6A-8CE91129B80A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1DF0B-64C6-43CB-8EA6-D58613D7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6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1111" y="1380068"/>
            <a:ext cx="10091912" cy="1701799"/>
          </a:xfrm>
        </p:spPr>
        <p:txBody>
          <a:bodyPr anchor="b">
            <a:normAutofit/>
          </a:bodyPr>
          <a:lstStyle>
            <a:lvl1pPr algn="r">
              <a:defRPr sz="6000" b="1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9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1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97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20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8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02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406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9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AFBE-3736-4CE9-9548-2358B0F4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10668000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1DF0E-F53E-452E-9E40-00719AB95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81201"/>
            <a:ext cx="10667999" cy="4876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8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6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2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3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2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6A9922-16E7-4432-B513-B92AE002F55E}" type="datetimeFigureOut">
              <a:rPr lang="en-GB" smtClean="0"/>
              <a:t>10/03/2018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9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dreflections.blogspot.com/2015/01/the-importance-of-being-agile-in-vuca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wedenmiddleeastviews.com/2015/01/27/memorial-service-for-our-lost-ones-it-surely-will-never-happen-again-or-wai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B001-28D5-43AB-9064-5B7B3665F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388" y="1380068"/>
            <a:ext cx="11159612" cy="1388535"/>
          </a:xfrm>
        </p:spPr>
        <p:txBody>
          <a:bodyPr>
            <a:normAutofit/>
          </a:bodyPr>
          <a:lstStyle/>
          <a:p>
            <a:r>
              <a:rPr lang="en-GB" sz="5400" dirty="0"/>
              <a:t>Adapting to get from here to there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0C349-79E7-4E36-82B3-A3518BA50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029" y="3996267"/>
            <a:ext cx="5674178" cy="1388534"/>
          </a:xfrm>
        </p:spPr>
        <p:txBody>
          <a:bodyPr>
            <a:normAutofit/>
          </a:bodyPr>
          <a:lstStyle/>
          <a:p>
            <a:r>
              <a:rPr lang="en-GB" sz="3200" dirty="0"/>
              <a:t>Deuteronomy 8:1-20</a:t>
            </a:r>
          </a:p>
          <a:p>
            <a:pPr marR="0" lvl="0" rtl="0"/>
            <a:r>
              <a:rPr lang="en-GB" dirty="0"/>
              <a:t>God’s word for a time of change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5BE84-A194-4AA4-B154-1EE7E065B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9767207" y="3291114"/>
            <a:ext cx="2424793" cy="35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3537-82FF-4B06-9136-C1659DFC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BEEE2-5F84-4DAF-B8A2-21983AB35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4453" y="1223148"/>
            <a:ext cx="5947317" cy="5350669"/>
          </a:xfrm>
        </p:spPr>
        <p:txBody>
          <a:bodyPr>
            <a:normAutofit lnSpcReduction="10000"/>
          </a:bodyPr>
          <a:lstStyle/>
          <a:p>
            <a:pPr marR="0" lvl="0" rtl="0"/>
            <a:r>
              <a:rPr lang="en-GB" sz="4000" b="1" dirty="0"/>
              <a:t>The Israelites are on the edge of the Promised Land after being rescued from slavery and wandering around the wilderness for 40 years</a:t>
            </a:r>
          </a:p>
          <a:p>
            <a:pPr marR="0" lvl="1" rtl="0"/>
            <a:r>
              <a:rPr lang="en-GB" sz="3600" b="1" dirty="0"/>
              <a:t>Their time in the wilderness was not a wasted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A01AD-C5CD-4B2F-A582-434B9EEE7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61"/>
          <a:stretch/>
        </p:blipFill>
        <p:spPr>
          <a:xfrm>
            <a:off x="7272221" y="1223148"/>
            <a:ext cx="4919779" cy="53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94F1-D9B7-4514-A23B-165FCFB2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/>
              <a:t>Remember and Keep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20E82-74C1-41DB-9124-AC4C0F4D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1882" y="1981201"/>
            <a:ext cx="10130117" cy="4876799"/>
          </a:xfrm>
        </p:spPr>
        <p:txBody>
          <a:bodyPr>
            <a:normAutofit/>
          </a:bodyPr>
          <a:lstStyle/>
          <a:p>
            <a:pPr marR="0" lvl="0" rtl="0"/>
            <a:r>
              <a:rPr lang="en-GB" sz="3600" b="1" dirty="0"/>
              <a:t>At the heart of it all:</a:t>
            </a:r>
          </a:p>
          <a:p>
            <a:pPr lvl="1"/>
            <a:r>
              <a:rPr lang="en-GB" sz="3200" b="1" dirty="0"/>
              <a:t>The fourth commandment (Ex 20) about the Sabbath Day</a:t>
            </a:r>
          </a:p>
          <a:p>
            <a:pPr lvl="1"/>
            <a:r>
              <a:rPr lang="en-GB" sz="3200" b="1" dirty="0"/>
              <a:t>All the commandments</a:t>
            </a:r>
          </a:p>
          <a:p>
            <a:pPr lvl="1"/>
            <a:r>
              <a:rPr lang="en-GB" sz="3200" b="1" dirty="0"/>
              <a:t>Every Jewish home</a:t>
            </a:r>
          </a:p>
          <a:p>
            <a:pPr marR="0" lvl="0" rtl="0"/>
            <a:r>
              <a:rPr lang="en-GB" sz="3600" b="1" dirty="0"/>
              <a:t>Both are needed!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A57E0-F8D3-4439-85DA-F1EB68156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193" t="11358" r="37192"/>
          <a:stretch/>
        </p:blipFill>
        <p:spPr>
          <a:xfrm>
            <a:off x="2061882" y="0"/>
            <a:ext cx="1052225" cy="2421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B987A-1406-4E13-9E85-8380B3B21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193" t="11358" r="37192"/>
          <a:stretch/>
        </p:blipFill>
        <p:spPr>
          <a:xfrm>
            <a:off x="10667999" y="0"/>
            <a:ext cx="1052225" cy="24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1884-3039-4F4B-9706-8D8DB2BC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D787-AC0C-4521-B5F5-F26CCCFEE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abbath Prayer (Fiddler On The Roof)">
            <a:hlinkClick r:id="" action="ppaction://media"/>
            <a:extLst>
              <a:ext uri="{FF2B5EF4-FFF2-40B4-BE49-F238E27FC236}">
                <a16:creationId xmlns:a16="http://schemas.microsoft.com/office/drawing/2014/main" id="{724830F9-6135-4E4E-8D7B-9F73D8995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8547-95EA-4CCA-8904-D5D1149D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GB" b="1" dirty="0"/>
              <a:t>Remember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0BE7F-DA33-4A76-AB61-95189139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129" y="770965"/>
            <a:ext cx="10954871" cy="6087035"/>
          </a:xfrm>
        </p:spPr>
        <p:txBody>
          <a:bodyPr>
            <a:normAutofit/>
          </a:bodyPr>
          <a:lstStyle/>
          <a:p>
            <a:pPr marR="0" lvl="1" rtl="0"/>
            <a:r>
              <a:rPr lang="en-GB" sz="3200" b="1" dirty="0"/>
              <a:t>Who you are and what you’ve been through</a:t>
            </a:r>
          </a:p>
          <a:p>
            <a:pPr marR="0" lvl="2" rtl="0"/>
            <a:r>
              <a:rPr lang="en-GB" sz="2800" b="1" dirty="0"/>
              <a:t>Remember God’s fatherly training (1-6)</a:t>
            </a:r>
          </a:p>
          <a:p>
            <a:pPr marR="0" lvl="1" rtl="0"/>
            <a:r>
              <a:rPr lang="en-GB" sz="3200" b="1" dirty="0"/>
              <a:t>Who helped you and how you got through</a:t>
            </a:r>
          </a:p>
          <a:p>
            <a:pPr marR="0" lvl="1" rtl="0"/>
            <a:r>
              <a:rPr lang="en-GB" sz="3200" b="1" dirty="0"/>
              <a:t>What you have been given</a:t>
            </a:r>
          </a:p>
          <a:p>
            <a:pPr marR="0" lvl="2" rtl="0"/>
            <a:r>
              <a:rPr lang="en-GB" sz="2800" b="1" dirty="0"/>
              <a:t>Remember God’s generous provision (7-16)</a:t>
            </a:r>
          </a:p>
          <a:p>
            <a:pPr marR="0" lvl="1" rtl="0"/>
            <a:r>
              <a:rPr lang="en-GB" sz="3200" b="1" dirty="0"/>
              <a:t>You are precious to Him and you are called to be His child</a:t>
            </a:r>
          </a:p>
          <a:p>
            <a:pPr marR="0" lvl="2" rtl="0"/>
            <a:r>
              <a:rPr lang="en-GB" sz="2800" b="1" dirty="0"/>
              <a:t>Remember God’s standards for God’s Kingdom (17-20)</a:t>
            </a:r>
          </a:p>
          <a:p>
            <a:pPr marR="0" lvl="1" rtl="0"/>
            <a:r>
              <a:rPr lang="en-GB" sz="3200" b="1" dirty="0"/>
              <a:t>Some things can only be learned when you’re in trouble!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EA0F7-1820-40CA-BC52-EE18BF176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8982"/>
          <a:stretch/>
        </p:blipFill>
        <p:spPr>
          <a:xfrm>
            <a:off x="10456019" y="-14325"/>
            <a:ext cx="1673447" cy="2735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01158-054E-4E56-84E3-65E33EACB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1" y="2721142"/>
            <a:ext cx="2628899" cy="1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AC05-3ECC-4BDF-9090-BDF681A9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GB" b="1" dirty="0"/>
              <a:t>Keep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9E206-80E8-4B07-A47F-BE763C2E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1" y="1219201"/>
            <a:ext cx="7112000" cy="5638800"/>
          </a:xfrm>
        </p:spPr>
        <p:txBody>
          <a:bodyPr>
            <a:normAutofit/>
          </a:bodyPr>
          <a:lstStyle/>
          <a:p>
            <a:pPr marR="0" lvl="1" rtl="0"/>
            <a:r>
              <a:rPr lang="en-GB" sz="3200" b="1" dirty="0"/>
              <a:t>Is letting that rescue change us</a:t>
            </a:r>
          </a:p>
          <a:p>
            <a:pPr marR="0" lvl="1" rtl="0"/>
            <a:r>
              <a:rPr lang="en-GB" sz="3200" b="1" dirty="0"/>
              <a:t>Is saying ‘Your ways are best’ and ‘Your will is right’ to God</a:t>
            </a:r>
          </a:p>
          <a:p>
            <a:pPr marR="0" lvl="1" rtl="0"/>
            <a:r>
              <a:rPr lang="en-GB" sz="3200" b="1" dirty="0"/>
              <a:t>Is demonstrating that the Kingdom of God is not like the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24BA5-DD2A-4730-BCD1-5B8E7644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67" y="449794"/>
            <a:ext cx="3304719" cy="38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E1F0-CBBE-4BD9-B6CB-7E767E4B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/>
              <a:t>If you are God’s child, He disciplines you (5)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D3F45-5DBC-4142-A3DC-69B93EAD1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398495"/>
            <a:ext cx="10667999" cy="5459506"/>
          </a:xfrm>
        </p:spPr>
        <p:txBody>
          <a:bodyPr>
            <a:normAutofit/>
          </a:bodyPr>
          <a:lstStyle/>
          <a:p>
            <a:pPr marR="0" lvl="0" rtl="0"/>
            <a:r>
              <a:rPr lang="en-GB" sz="3600" b="1" dirty="0"/>
              <a:t>God’s path is easy to see but difficult to stay on</a:t>
            </a:r>
          </a:p>
          <a:p>
            <a:pPr marR="0" lvl="1" rtl="0"/>
            <a:r>
              <a:rPr lang="en-GB" sz="3200" b="1" dirty="0"/>
              <a:t>God wants you to remember Him</a:t>
            </a:r>
          </a:p>
          <a:p>
            <a:pPr marR="0" lvl="1" rtl="0"/>
            <a:r>
              <a:rPr lang="en-GB" sz="3200" b="1" dirty="0"/>
              <a:t>God wants you to remember who you are</a:t>
            </a:r>
          </a:p>
          <a:p>
            <a:pPr marR="0" lvl="1" rtl="0"/>
            <a:r>
              <a:rPr lang="en-GB" sz="3200" b="1" dirty="0"/>
              <a:t>God wants you to remember the past, so you can change your future</a:t>
            </a:r>
          </a:p>
          <a:p>
            <a:pPr marR="0" lvl="0" rtl="0"/>
            <a:r>
              <a:rPr lang="en-GB" sz="3600" b="1" dirty="0"/>
              <a:t>God now gives you the full resources of heaven to be a child of the kingdom in the world He created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552C6-70CB-45F2-86B0-C5066C3E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6" b="97777" l="1775" r="93993">
                        <a14:foregroundMark x1="23823" y1="16734" x2="48464" y2="27769"/>
                        <a14:foregroundMark x1="48464" y1="27769" x2="50785" y2="34721"/>
                        <a14:foregroundMark x1="50785" y1="34721" x2="14539" y2="34519"/>
                        <a14:foregroundMark x1="22048" y1="6265" x2="18976" y2="23120"/>
                        <a14:foregroundMark x1="18976" y1="23120" x2="26553" y2="28981"/>
                        <a14:foregroundMark x1="26553" y1="28981" x2="41843" y2="32417"/>
                        <a14:foregroundMark x1="41843" y1="32417" x2="92696" y2="29790"/>
                        <a14:foregroundMark x1="94061" y1="13339" x2="90785" y2="21342"/>
                        <a14:foregroundMark x1="90785" y1="21342" x2="73720" y2="30073"/>
                        <a14:foregroundMark x1="47645" y1="87308" x2="49420" y2="97777"/>
                        <a14:foregroundMark x1="52560" y1="34762" x2="42048" y2="40744"/>
                        <a14:foregroundMark x1="42048" y1="40744" x2="30034" y2="53840"/>
                        <a14:foregroundMark x1="7031" y1="47332" x2="41024" y2="50445"/>
                        <a14:foregroundMark x1="22526" y1="4446" x2="22935" y2="7842"/>
                        <a14:foregroundMark x1="75017" y1="23282" x2="78157" y2="22474"/>
                        <a14:foregroundMark x1="94061" y1="7599" x2="92696" y2="11237"/>
                        <a14:foregroundMark x1="26485" y1="43129" x2="23413" y2="42886"/>
                        <a14:foregroundMark x1="11468" y1="42603" x2="7031" y2="42078"/>
                        <a14:foregroundMark x1="5324" y1="41552" x2="1775" y2="4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094"/>
            <a:ext cx="1990165" cy="37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17084</TotalTime>
  <Words>258</Words>
  <Application>Microsoft Office PowerPoint</Application>
  <PresentationFormat>Widescreen</PresentationFormat>
  <Paragraphs>31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Corbel</vt:lpstr>
      <vt:lpstr>Parallax</vt:lpstr>
      <vt:lpstr>Adapting to get from here to there</vt:lpstr>
      <vt:lpstr>Background</vt:lpstr>
      <vt:lpstr>Remember and Keep</vt:lpstr>
      <vt:lpstr>PowerPoint Presentation</vt:lpstr>
      <vt:lpstr>Remember</vt:lpstr>
      <vt:lpstr>Keep</vt:lpstr>
      <vt:lpstr>If you are God’s child, He disciplines you (5)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Adapting to get from here to there</dc:title>
  <dc:creator>Ron Day</dc:creator>
  <cp:lastModifiedBy>Ron Day</cp:lastModifiedBy>
  <cp:revision>90</cp:revision>
  <dcterms:created xsi:type="dcterms:W3CDTF">2018-01-12T10:57:55Z</dcterms:created>
  <dcterms:modified xsi:type="dcterms:W3CDTF">2018-03-11T08:45:57Z</dcterms:modified>
</cp:coreProperties>
</file>