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8"/>
  </p:notesMasterIdLst>
  <p:sldIdLst>
    <p:sldId id="267" r:id="rId2"/>
    <p:sldId id="257" r:id="rId3"/>
    <p:sldId id="302" r:id="rId4"/>
    <p:sldId id="259" r:id="rId5"/>
    <p:sldId id="260" r:id="rId6"/>
    <p:sldId id="30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410" autoAdjust="0"/>
  </p:normalViewPr>
  <p:slideViewPr>
    <p:cSldViewPr snapToGrid="0">
      <p:cViewPr varScale="1">
        <p:scale>
          <a:sx n="46" d="100"/>
          <a:sy n="46" d="100"/>
        </p:scale>
        <p:origin x="36" y="11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F03B-CA91-4302-AB71-3A3A08667213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4FFC1-F127-4327-AFF6-277A1847F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5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1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8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7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8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421-4954-426C-B472-489BEE4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9347457" cy="1383957"/>
          </a:xfrm>
        </p:spPr>
        <p:txBody>
          <a:bodyPr>
            <a:normAutofit/>
          </a:bodyPr>
          <a:lstStyle>
            <a:lvl1pPr marR="0" algn="ctr" defTabSz="457200" rtl="0" eaLnBrk="1" latinLnBrk="0" hangingPunct="1">
              <a:spcBef>
                <a:spcPct val="0"/>
              </a:spcBef>
              <a:buNone/>
              <a:defRPr lang="en-GB" sz="4400" b="1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341A-F030-4253-8E40-12AF232CE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10464674" cy="5165124"/>
          </a:xfrm>
        </p:spPr>
        <p:txBody>
          <a:bodyPr/>
          <a:lstStyle>
            <a:lvl1pPr marL="285750" indent="-285750">
              <a:defRPr lang="en-US" sz="32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>
              <a:defRPr lang="en-US" sz="2800" b="1" kern="1200" cap="none" dirty="0" smtClean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>
              <a:defRPr lang="en-US" sz="2800" b="1" kern="1200" cap="none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>
              <a:defRPr lang="en-US" sz="24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</a:lstStyle>
          <a:p>
            <a:pPr marL="285750" marR="0" lvl="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Edit Master text styles</a:t>
            </a:r>
          </a:p>
          <a:p>
            <a:pPr marL="742950" marR="0" lvl="1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00150" marR="0" lvl="2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543050" marR="0" lvl="3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C0107-24CA-41D4-B423-9989D69D3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1767" y="0"/>
            <a:ext cx="1360233" cy="15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9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AF03D-3063-4E77-95F4-C0BAB235AFBE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://blainefaircloth.wordpress.com/2011/08/30/worship/" TargetMode="External"/><Relationship Id="rId18" Type="http://schemas.openxmlformats.org/officeDocument/2006/relationships/image" Target="../media/image11.jpg"/><Relationship Id="rId3" Type="http://schemas.openxmlformats.org/officeDocument/2006/relationships/hyperlink" Target="https://www.crosswalk.com/faith/spiritual-life/6-ways-to-worship-in-everything-you-do.html" TargetMode="External"/><Relationship Id="rId7" Type="http://schemas.openxmlformats.org/officeDocument/2006/relationships/hyperlink" Target="http://christianitymalaysia.com/wp/worship-accord-ministry-1-a-m/" TargetMode="External"/><Relationship Id="rId12" Type="http://schemas.openxmlformats.org/officeDocument/2006/relationships/image" Target="../media/image8.jpg"/><Relationship Id="rId17" Type="http://schemas.openxmlformats.org/officeDocument/2006/relationships/hyperlink" Target="http://www.flickr.com/photos/lel4nd/3985490626/" TargetMode="External"/><Relationship Id="rId2" Type="http://schemas.openxmlformats.org/officeDocument/2006/relationships/image" Target="../media/image3.jpg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11" Type="http://schemas.openxmlformats.org/officeDocument/2006/relationships/hyperlink" Target="http://www.patheos.com/blogs/faithwalkers/2013/10/why-i-dont-raise-my-hands-in-your-church/" TargetMode="External"/><Relationship Id="rId5" Type="http://schemas.openxmlformats.org/officeDocument/2006/relationships/hyperlink" Target="http://www.crosswalk.com/blogs/jason-soroski/whats-your-worship-like.html" TargetMode="External"/><Relationship Id="rId15" Type="http://schemas.openxmlformats.org/officeDocument/2006/relationships/hyperlink" Target="https://www.videoblocks.com/video/silhouettes-of-hands-raised-in-worship-with-light-rays-and-cross-hdnjzyofiobd49rm" TargetMode="External"/><Relationship Id="rId10" Type="http://schemas.openxmlformats.org/officeDocument/2006/relationships/image" Target="../media/image7.jpeg"/><Relationship Id="rId19" Type="http://schemas.openxmlformats.org/officeDocument/2006/relationships/hyperlink" Target="http://epitemnein-epitomic.blogspot.com/2012/06/praying-worry-away.html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://www.prweb.com/releases/2005/06/prweb251041.htm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20AB-B100-416A-AE93-DAA7267D9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Applying the Covenant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1E247-9B26-48FC-A6A0-4A8766DDB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 eaLnBrk="1" latinLnBrk="0" hangingPunct="1"/>
            <a:r>
              <a:rPr lang="en-GB" sz="3600" b="1" dirty="0"/>
              <a:t>12. Deuteronomy 26:1-19</a:t>
            </a:r>
            <a:br>
              <a:rPr lang="en-GB" sz="3600" b="1" dirty="0"/>
            </a:br>
            <a:r>
              <a:rPr lang="en-GB" sz="3200" b="1" dirty="0"/>
              <a:t>What happens when we worship?</a:t>
            </a:r>
            <a:endParaRPr lang="en-GB" sz="36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D16F5-10F1-43F7-B430-B70A4573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0306" y="51855"/>
            <a:ext cx="2638893" cy="30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0AED-4F44-460A-9852-59DA38F5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Deuteronomy 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34827-3144-4D9C-8BCC-5502F2310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The final part of the section of applying the covenant</a:t>
            </a:r>
          </a:p>
          <a:p>
            <a:pPr marR="0" lvl="0" rtl="0"/>
            <a:r>
              <a:rPr lang="en-GB" dirty="0"/>
              <a:t>Gives some of the most practical guidelines to the response God is looking for from His people</a:t>
            </a:r>
          </a:p>
          <a:p>
            <a:pPr marR="0" lvl="1" rtl="0"/>
            <a:r>
              <a:rPr lang="en-GB" dirty="0"/>
              <a:t>It is worship without guilt</a:t>
            </a:r>
          </a:p>
        </p:txBody>
      </p:sp>
    </p:spTree>
    <p:extLst>
      <p:ext uri="{BB962C8B-B14F-4D97-AF65-F5344CB8AC3E}">
        <p14:creationId xmlns:p14="http://schemas.microsoft.com/office/powerpoint/2010/main" val="311838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65D9-69BA-46ED-BAB3-A0957AB0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Worship that is pleasing to God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435EA-218E-468F-9A57-260A61963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3084" y="1083385"/>
            <a:ext cx="10464674" cy="5566798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Remembers the journey with humility</a:t>
            </a:r>
          </a:p>
          <a:p>
            <a:pPr marR="0" lvl="1" rtl="0"/>
            <a:r>
              <a:rPr lang="en-GB" dirty="0"/>
              <a:t>Acknowledges His generosity (1-4)</a:t>
            </a:r>
          </a:p>
          <a:p>
            <a:pPr marR="0" lvl="1" rtl="0"/>
            <a:r>
              <a:rPr lang="en-GB" dirty="0"/>
              <a:t>Recalls His faithfulness (5-9)</a:t>
            </a:r>
          </a:p>
          <a:p>
            <a:pPr marR="0" lvl="1" rtl="0"/>
            <a:r>
              <a:rPr lang="en-GB" dirty="0"/>
              <a:t>Honours His uniqueness (10)</a:t>
            </a:r>
          </a:p>
          <a:p>
            <a:pPr marR="0" lvl="1" rtl="0"/>
            <a:r>
              <a:rPr lang="en-GB" dirty="0"/>
              <a:t>Obeys His commands (11-15)</a:t>
            </a:r>
          </a:p>
          <a:p>
            <a:pPr marR="0" lvl="1" rtl="0"/>
            <a:r>
              <a:rPr lang="en-GB" dirty="0"/>
              <a:t>Affirms His truth (16-19)</a:t>
            </a:r>
          </a:p>
          <a:p>
            <a:pPr marR="0" lvl="0" rtl="0"/>
            <a:r>
              <a:rPr lang="en-GB" dirty="0"/>
              <a:t>Brings gifts of thanksgiving</a:t>
            </a:r>
          </a:p>
          <a:p>
            <a:pPr marR="0" lvl="1" rtl="0"/>
            <a:r>
              <a:rPr lang="en-GB" dirty="0"/>
              <a:t>First-fruits were just that</a:t>
            </a:r>
          </a:p>
          <a:p>
            <a:pPr marR="0" lvl="1" rtl="0"/>
            <a:r>
              <a:rPr lang="en-GB" dirty="0"/>
              <a:t>Tithes were giving 1/10 of everything to God</a:t>
            </a:r>
          </a:p>
          <a:p>
            <a:pPr marR="0" lvl="0" rtl="0"/>
            <a:r>
              <a:rPr lang="en-GB" dirty="0"/>
              <a:t>Is open to God’s leading today</a:t>
            </a:r>
          </a:p>
        </p:txBody>
      </p:sp>
    </p:spTree>
    <p:extLst>
      <p:ext uri="{BB962C8B-B14F-4D97-AF65-F5344CB8AC3E}">
        <p14:creationId xmlns:p14="http://schemas.microsoft.com/office/powerpoint/2010/main" val="391400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0C48-AE7E-4332-B24A-B93CE9F5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calls for personal worship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BA110-B663-4F60-984D-6D7AE46F7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I declare what God has done</a:t>
            </a:r>
          </a:p>
          <a:p>
            <a:pPr marR="0" lvl="0" rtl="0"/>
            <a:r>
              <a:rPr lang="en-GB" dirty="0"/>
              <a:t>I declare where I fit in</a:t>
            </a:r>
          </a:p>
          <a:p>
            <a:pPr marR="0" lvl="0" rtl="0"/>
            <a:r>
              <a:rPr lang="en-GB" dirty="0"/>
              <a:t>I bring gifts of appreciation</a:t>
            </a:r>
          </a:p>
          <a:p>
            <a:pPr marR="0" lvl="1" rtl="0"/>
            <a:r>
              <a:rPr lang="en-GB" dirty="0"/>
              <a:t>I have not earned this, God has been gracious to me</a:t>
            </a:r>
          </a:p>
          <a:p>
            <a:pPr marR="0" lvl="0" rtl="0"/>
            <a:r>
              <a:rPr lang="en-GB" dirty="0"/>
              <a:t>I share with the poor and the priest</a:t>
            </a:r>
          </a:p>
          <a:p>
            <a:pPr marR="0" lvl="1" rtl="0"/>
            <a:r>
              <a:rPr lang="en-GB" dirty="0"/>
              <a:t>To the poor: I was once where you are and I want you to rise in God’s grace</a:t>
            </a:r>
          </a:p>
          <a:p>
            <a:pPr marR="0" lvl="1" rtl="0"/>
            <a:r>
              <a:rPr lang="en-GB" dirty="0"/>
              <a:t>To the priest: I acknowledge that God speaks through you and I respect your calling</a:t>
            </a:r>
          </a:p>
        </p:txBody>
      </p:sp>
    </p:spTree>
    <p:extLst>
      <p:ext uri="{BB962C8B-B14F-4D97-AF65-F5344CB8AC3E}">
        <p14:creationId xmlns:p14="http://schemas.microsoft.com/office/powerpoint/2010/main" val="221794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992D-E9A9-464B-A27C-32A8E844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to honour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91D14-D862-4C25-942B-01F5DD57B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187532"/>
            <a:ext cx="10464674" cy="5571615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GB" dirty="0"/>
              <a:t>You are secure</a:t>
            </a:r>
          </a:p>
          <a:p>
            <a:pPr marR="0" lvl="1" rtl="0"/>
            <a:r>
              <a:rPr lang="en-GB" dirty="0"/>
              <a:t>You are HIS people</a:t>
            </a:r>
          </a:p>
          <a:p>
            <a:pPr marR="0" lvl="0" rtl="0"/>
            <a:r>
              <a:rPr lang="en-GB" dirty="0"/>
              <a:t>You are loved</a:t>
            </a:r>
          </a:p>
          <a:p>
            <a:pPr marR="0" lvl="1" rtl="0"/>
            <a:r>
              <a:rPr lang="en-GB" dirty="0"/>
              <a:t>He wants to set you in praise</a:t>
            </a:r>
          </a:p>
          <a:p>
            <a:pPr marR="0" lvl="1" rtl="0"/>
            <a:r>
              <a:rPr lang="en-GB" dirty="0"/>
              <a:t>He wants to show you to the world</a:t>
            </a:r>
          </a:p>
          <a:p>
            <a:pPr marR="0" lvl="0" rtl="0"/>
            <a:r>
              <a:rPr lang="en-GB" dirty="0"/>
              <a:t>You are privileged</a:t>
            </a:r>
          </a:p>
          <a:p>
            <a:pPr marR="0" lvl="1" rtl="0"/>
            <a:r>
              <a:rPr lang="en-GB" dirty="0"/>
              <a:t>He wants to honour you above other people groups</a:t>
            </a:r>
          </a:p>
          <a:p>
            <a:pPr marR="0" lvl="0" rtl="0"/>
            <a:r>
              <a:rPr lang="en-GB" dirty="0"/>
              <a:t>You are dedicated</a:t>
            </a:r>
          </a:p>
          <a:p>
            <a:pPr marR="0" lvl="1" rtl="0"/>
            <a:r>
              <a:rPr lang="en-GB" dirty="0"/>
              <a:t>He wants to set you apart as a holy people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</a:rPr>
              <a:t>How much more are we secure, loved, privileged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and set apart in Christ?</a:t>
            </a:r>
          </a:p>
        </p:txBody>
      </p:sp>
    </p:spTree>
    <p:extLst>
      <p:ext uri="{BB962C8B-B14F-4D97-AF65-F5344CB8AC3E}">
        <p14:creationId xmlns:p14="http://schemas.microsoft.com/office/powerpoint/2010/main" val="15847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5C0783-1CDA-49E2-9CBE-14FE2A8D6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5293" y="856"/>
            <a:ext cx="12250224" cy="6857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38F67-784F-440C-8441-77A8AC899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55664" y="-32337"/>
            <a:ext cx="5736336" cy="3008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DA605-A719-41B7-B327-9DF816E28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65293" y="0"/>
            <a:ext cx="3121152" cy="23408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5E194F-49C8-4DE0-AFF1-0033292CA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539760" y="3212002"/>
            <a:ext cx="4640580" cy="3607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DCCAF-B9BE-421B-939E-98ED209D46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72362" y="0"/>
            <a:ext cx="12245633" cy="68193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95AFBA-7FB9-4A47-8059-E6B059010F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-65293" y="-19345"/>
            <a:ext cx="1223856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EAC8A4-D00F-424E-A322-44D5526F5A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-69884" y="0"/>
            <a:ext cx="12238564" cy="68386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BE9E95-E3E2-4C0D-A630-B589F76636A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4904" t="7200" r="3166" b="5876"/>
          <a:stretch/>
        </p:blipFill>
        <p:spPr>
          <a:xfrm>
            <a:off x="8032363" y="-19345"/>
            <a:ext cx="4152568" cy="2615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71D501-87E6-4C88-8991-A33682E4F73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t="1932" r="42874"/>
          <a:stretch/>
        </p:blipFill>
        <p:spPr>
          <a:xfrm>
            <a:off x="842560" y="3409655"/>
            <a:ext cx="2710109" cy="33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3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24483</TotalTime>
  <Words>246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Parallax</vt:lpstr>
      <vt:lpstr>Applying the Covenant</vt:lpstr>
      <vt:lpstr>Deuteronomy 26</vt:lpstr>
      <vt:lpstr>Worship that is pleasing to God</vt:lpstr>
      <vt:lpstr>God calls for personal worship</vt:lpstr>
      <vt:lpstr>God wants to honour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ATC1 Intro The story so far…</dc:title>
  <dc:creator>Ron Day</dc:creator>
  <cp:lastModifiedBy>Ron Day</cp:lastModifiedBy>
  <cp:revision>90</cp:revision>
  <dcterms:created xsi:type="dcterms:W3CDTF">2019-01-01T10:02:05Z</dcterms:created>
  <dcterms:modified xsi:type="dcterms:W3CDTF">2019-04-07T11:47:20Z</dcterms:modified>
</cp:coreProperties>
</file>