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B1167A-3164-418B-9303-02241F0A18E3}" v="3" dt="2025-12-28T10:27:55.6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 Team" userId="45eb2789-4ed0-4394-8643-4a055522dc4f" providerId="ADAL" clId="{A69F37A0-6C0B-41B1-B122-830C8C0E4113}"/>
    <pc:docChg chg="custSel addSld modSld">
      <pc:chgData name="AV Team" userId="45eb2789-4ed0-4394-8643-4a055522dc4f" providerId="ADAL" clId="{A69F37A0-6C0B-41B1-B122-830C8C0E4113}" dt="2025-12-28T10:28:02.984" v="14" actId="1076"/>
      <pc:docMkLst>
        <pc:docMk/>
      </pc:docMkLst>
      <pc:sldChg chg="addSp delSp modSp new mod">
        <pc:chgData name="AV Team" userId="45eb2789-4ed0-4394-8643-4a055522dc4f" providerId="ADAL" clId="{A69F37A0-6C0B-41B1-B122-830C8C0E4113}" dt="2025-12-28T10:27:49.504" v="11" actId="1076"/>
        <pc:sldMkLst>
          <pc:docMk/>
          <pc:sldMk cId="2233977610" sldId="256"/>
        </pc:sldMkLst>
        <pc:spChg chg="del">
          <ac:chgData name="AV Team" userId="45eb2789-4ed0-4394-8643-4a055522dc4f" providerId="ADAL" clId="{A69F37A0-6C0B-41B1-B122-830C8C0E4113}" dt="2025-12-28T10:27:40.889" v="6" actId="478"/>
          <ac:spMkLst>
            <pc:docMk/>
            <pc:sldMk cId="2233977610" sldId="256"/>
            <ac:spMk id="2" creationId="{F8126182-640A-1878-7EC7-31EE988CA369}"/>
          </ac:spMkLst>
        </pc:spChg>
        <pc:spChg chg="del">
          <ac:chgData name="AV Team" userId="45eb2789-4ed0-4394-8643-4a055522dc4f" providerId="ADAL" clId="{A69F37A0-6C0B-41B1-B122-830C8C0E4113}" dt="2025-12-28T10:27:42.282" v="7" actId="478"/>
          <ac:spMkLst>
            <pc:docMk/>
            <pc:sldMk cId="2233977610" sldId="256"/>
            <ac:spMk id="3" creationId="{D1B38734-6C1C-6AB3-472C-52CEE803C2A5}"/>
          </ac:spMkLst>
        </pc:spChg>
        <pc:picChg chg="add mod">
          <ac:chgData name="AV Team" userId="45eb2789-4ed0-4394-8643-4a055522dc4f" providerId="ADAL" clId="{A69F37A0-6C0B-41B1-B122-830C8C0E4113}" dt="2025-12-28T10:27:49.504" v="11" actId="1076"/>
          <ac:picMkLst>
            <pc:docMk/>
            <pc:sldMk cId="2233977610" sldId="256"/>
            <ac:picMk id="5" creationId="{A5653DDD-058F-BED5-572F-3F3F48112CAB}"/>
          </ac:picMkLst>
        </pc:picChg>
      </pc:sldChg>
      <pc:sldChg chg="addSp modSp new mod">
        <pc:chgData name="AV Team" userId="45eb2789-4ed0-4394-8643-4a055522dc4f" providerId="ADAL" clId="{A69F37A0-6C0B-41B1-B122-830C8C0E4113}" dt="2025-12-28T10:28:02.984" v="14" actId="1076"/>
        <pc:sldMkLst>
          <pc:docMk/>
          <pc:sldMk cId="3229382141" sldId="257"/>
        </pc:sldMkLst>
        <pc:picChg chg="add mod">
          <ac:chgData name="AV Team" userId="45eb2789-4ed0-4394-8643-4a055522dc4f" providerId="ADAL" clId="{A69F37A0-6C0B-41B1-B122-830C8C0E4113}" dt="2025-12-28T10:28:02.984" v="14" actId="1076"/>
          <ac:picMkLst>
            <pc:docMk/>
            <pc:sldMk cId="3229382141" sldId="257"/>
            <ac:picMk id="3" creationId="{41803BA1-62EE-4F18-179E-81AECEABEA8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42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072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112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81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57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05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5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89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630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2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92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7FAC92D-1D09-4073-978E-1CBAEA0EABA5}" type="datetimeFigureOut">
              <a:rPr lang="en-GB" smtClean="0"/>
              <a:t>28/12/2025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8725CCF-CC5D-40D5-892E-24CF143199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498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653DDD-058F-BED5-572F-3F3F48112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673" y="235021"/>
            <a:ext cx="8517276" cy="638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97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803BA1-62EE-4F18-179E-81AECEABE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686" y="677613"/>
            <a:ext cx="9892627" cy="550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382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FB7E4770CEB74E89C35A83EC60864B" ma:contentTypeVersion="19" ma:contentTypeDescription="Create a new document." ma:contentTypeScope="" ma:versionID="d195840018458b2cd51a7b5c802ad6ce">
  <xsd:schema xmlns:xsd="http://www.w3.org/2001/XMLSchema" xmlns:xs="http://www.w3.org/2001/XMLSchema" xmlns:p="http://schemas.microsoft.com/office/2006/metadata/properties" xmlns:ns2="017a7a6c-9d6d-4da9-96c6-a7ac3f4dbe24" xmlns:ns3="a21c5093-fd84-4293-8bbb-ab83699aa8dc" targetNamespace="http://schemas.microsoft.com/office/2006/metadata/properties" ma:root="true" ma:fieldsID="a1379d11622af676fe6901353020dd17" ns2:_="" ns3:_="">
    <xsd:import namespace="017a7a6c-9d6d-4da9-96c6-a7ac3f4dbe24"/>
    <xsd:import namespace="a21c5093-fd84-4293-8bbb-ab83699aa8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Sunday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7a7a6c-9d6d-4da9-96c6-a7ac3f4dbe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Sunday" ma:index="15" nillable="true" ma:displayName="Sunday" ma:format="DateOnly" ma:internalName="Sunday">
      <xsd:simpleType>
        <xsd:restriction base="dms:DateTim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16fe806-7ac6-4fa9-92aa-f9de292bbd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c5093-fd84-4293-8bbb-ab83699aa8d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92580c2-be89-4a6d-b55b-154a0896897a}" ma:internalName="TaxCatchAll" ma:showField="CatchAllData" ma:web="a21c5093-fd84-4293-8bbb-ab83699aa8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7a7a6c-9d6d-4da9-96c6-a7ac3f4dbe24">
      <Terms xmlns="http://schemas.microsoft.com/office/infopath/2007/PartnerControls"/>
    </lcf76f155ced4ddcb4097134ff3c332f>
    <TaxCatchAll xmlns="a21c5093-fd84-4293-8bbb-ab83699aa8dc" xsi:nil="true"/>
    <Sunday xmlns="017a7a6c-9d6d-4da9-96c6-a7ac3f4dbe2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FC59DD-E66E-4F78-8F75-CF11B03866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7a7a6c-9d6d-4da9-96c6-a7ac3f4dbe24"/>
    <ds:schemaRef ds:uri="a21c5093-fd84-4293-8bbb-ab83699aa8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137593-CAED-4384-AB65-C54AFD25A1D9}">
  <ds:schemaRefs>
    <ds:schemaRef ds:uri="http://schemas.microsoft.com/office/2006/metadata/properties"/>
    <ds:schemaRef ds:uri="http://schemas.microsoft.com/office/infopath/2007/PartnerControls"/>
    <ds:schemaRef ds:uri="017a7a6c-9d6d-4da9-96c6-a7ac3f4dbe24"/>
    <ds:schemaRef ds:uri="a21c5093-fd84-4293-8bbb-ab83699aa8dc"/>
  </ds:schemaRefs>
</ds:datastoreItem>
</file>

<file path=customXml/itemProps3.xml><?xml version="1.0" encoding="utf-8"?>
<ds:datastoreItem xmlns:ds="http://schemas.openxmlformats.org/officeDocument/2006/customXml" ds:itemID="{E812155B-0448-4ABE-92DA-D8E71DFAA0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AV Team</dc:creator>
  <cp:lastModifiedBy>AV Team</cp:lastModifiedBy>
  <cp:revision>1</cp:revision>
  <dcterms:created xsi:type="dcterms:W3CDTF">2025-12-28T10:27:00Z</dcterms:created>
  <dcterms:modified xsi:type="dcterms:W3CDTF">2025-12-28T10:28:04Z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0x010100ECFB7E4770CEB74E89C35A83EC60864B</vt:lpwstr>
  </property>
  <property fmtid="{D5CDD505-2E9C-101B-9397-08002B2CF9AE}" pid="3" name="MediaServiceImageTags">
    <vt:lpwstr/>
  </property>
</Properties>
</file>