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sldIdLst>
    <p:sldId id="256" r:id="rId2"/>
    <p:sldId id="257" r:id="rId3"/>
    <p:sldId id="258" r:id="rId4"/>
    <p:sldId id="259" r:id="rId5"/>
    <p:sldId id="264"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Robinson" initials="LR" lastIdx="1" clrIdx="0">
    <p:extLst>
      <p:ext uri="{19B8F6BF-5375-455C-9EA6-DF929625EA0E}">
        <p15:presenceInfo xmlns:p15="http://schemas.microsoft.com/office/powerpoint/2012/main" userId="f160f9a4d586981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E695C-C6D3-49AA-8044-2DEBAAE64BC3}" v="910" dt="2021-10-25T17:00:17.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Robinson" userId="f160f9a4d586981b" providerId="LiveId" clId="{11CE695C-C6D3-49AA-8044-2DEBAAE64BC3}"/>
    <pc:docChg chg="undo custSel addSld delSld modSld sldOrd">
      <pc:chgData name="Lucy Robinson" userId="f160f9a4d586981b" providerId="LiveId" clId="{11CE695C-C6D3-49AA-8044-2DEBAAE64BC3}" dt="2021-10-27T11:45:55.551" v="2379" actId="47"/>
      <pc:docMkLst>
        <pc:docMk/>
      </pc:docMkLst>
      <pc:sldChg chg="modSp">
        <pc:chgData name="Lucy Robinson" userId="f160f9a4d586981b" providerId="LiveId" clId="{11CE695C-C6D3-49AA-8044-2DEBAAE64BC3}" dt="2021-10-25T12:08:10.333" v="1087" actId="20577"/>
        <pc:sldMkLst>
          <pc:docMk/>
          <pc:sldMk cId="1552260257" sldId="256"/>
        </pc:sldMkLst>
        <pc:spChg chg="mod">
          <ac:chgData name="Lucy Robinson" userId="f160f9a4d586981b" providerId="LiveId" clId="{11CE695C-C6D3-49AA-8044-2DEBAAE64BC3}" dt="2021-10-25T12:08:10.333" v="1087" actId="20577"/>
          <ac:spMkLst>
            <pc:docMk/>
            <pc:sldMk cId="1552260257" sldId="256"/>
            <ac:spMk id="3" creationId="{C398A6B0-C03A-409A-B55E-1C44BDA0F4AB}"/>
          </ac:spMkLst>
        </pc:spChg>
      </pc:sldChg>
      <pc:sldChg chg="addSp delSp modSp mod setBg modAnim">
        <pc:chgData name="Lucy Robinson" userId="f160f9a4d586981b" providerId="LiveId" clId="{11CE695C-C6D3-49AA-8044-2DEBAAE64BC3}" dt="2021-10-25T13:06:07.429" v="1246" actId="20577"/>
        <pc:sldMkLst>
          <pc:docMk/>
          <pc:sldMk cId="1430709963" sldId="257"/>
        </pc:sldMkLst>
        <pc:spChg chg="mod">
          <ac:chgData name="Lucy Robinson" userId="f160f9a4d586981b" providerId="LiveId" clId="{11CE695C-C6D3-49AA-8044-2DEBAAE64BC3}" dt="2021-10-25T13:01:04.513" v="1132" actId="26606"/>
          <ac:spMkLst>
            <pc:docMk/>
            <pc:sldMk cId="1430709963" sldId="257"/>
            <ac:spMk id="2" creationId="{EB792890-1577-44BA-9463-B27548344C60}"/>
          </ac:spMkLst>
        </pc:spChg>
        <pc:spChg chg="mod">
          <ac:chgData name="Lucy Robinson" userId="f160f9a4d586981b" providerId="LiveId" clId="{11CE695C-C6D3-49AA-8044-2DEBAAE64BC3}" dt="2021-10-25T13:06:07.429" v="1246" actId="20577"/>
          <ac:spMkLst>
            <pc:docMk/>
            <pc:sldMk cId="1430709963" sldId="257"/>
            <ac:spMk id="3" creationId="{77FE004B-11FC-4F75-A10D-283EF6DC4CFF}"/>
          </ac:spMkLst>
        </pc:spChg>
        <pc:spChg chg="add del">
          <ac:chgData name="Lucy Robinson" userId="f160f9a4d586981b" providerId="LiveId" clId="{11CE695C-C6D3-49AA-8044-2DEBAAE64BC3}" dt="2021-10-25T13:01:04.513" v="1132" actId="26606"/>
          <ac:spMkLst>
            <pc:docMk/>
            <pc:sldMk cId="1430709963" sldId="257"/>
            <ac:spMk id="9" creationId="{8651CFA9-6065-4243-AC48-858E359780B1}"/>
          </ac:spMkLst>
        </pc:spChg>
        <pc:spChg chg="add del">
          <ac:chgData name="Lucy Robinson" userId="f160f9a4d586981b" providerId="LiveId" clId="{11CE695C-C6D3-49AA-8044-2DEBAAE64BC3}" dt="2021-10-25T13:01:04.513" v="1132" actId="26606"/>
          <ac:spMkLst>
            <pc:docMk/>
            <pc:sldMk cId="1430709963" sldId="257"/>
            <ac:spMk id="11" creationId="{37962AE0-6A1C-4B76-9D52-10E5E6D7D3BB}"/>
          </ac:spMkLst>
        </pc:spChg>
        <pc:spChg chg="add del">
          <ac:chgData name="Lucy Robinson" userId="f160f9a4d586981b" providerId="LiveId" clId="{11CE695C-C6D3-49AA-8044-2DEBAAE64BC3}" dt="2021-10-25T13:01:04.513" v="1132" actId="26606"/>
          <ac:spMkLst>
            <pc:docMk/>
            <pc:sldMk cId="1430709963" sldId="257"/>
            <ac:spMk id="13" creationId="{16E12301-1C96-4D15-9838-D5B894B22365}"/>
          </ac:spMkLst>
        </pc:spChg>
        <pc:spChg chg="add">
          <ac:chgData name="Lucy Robinson" userId="f160f9a4d586981b" providerId="LiveId" clId="{11CE695C-C6D3-49AA-8044-2DEBAAE64BC3}" dt="2021-10-25T13:01:04.513" v="1132" actId="26606"/>
          <ac:spMkLst>
            <pc:docMk/>
            <pc:sldMk cId="1430709963" sldId="257"/>
            <ac:spMk id="38" creationId="{8651CFA9-6065-4243-AC48-858E359780B1}"/>
          </ac:spMkLst>
        </pc:spChg>
        <pc:spChg chg="add">
          <ac:chgData name="Lucy Robinson" userId="f160f9a4d586981b" providerId="LiveId" clId="{11CE695C-C6D3-49AA-8044-2DEBAAE64BC3}" dt="2021-10-25T13:01:04.513" v="1132" actId="26606"/>
          <ac:spMkLst>
            <pc:docMk/>
            <pc:sldMk cId="1430709963" sldId="257"/>
            <ac:spMk id="40" creationId="{37962AE0-6A1C-4B76-9D52-10E5E6D7D3BB}"/>
          </ac:spMkLst>
        </pc:spChg>
        <pc:grpChg chg="add del">
          <ac:chgData name="Lucy Robinson" userId="f160f9a4d586981b" providerId="LiveId" clId="{11CE695C-C6D3-49AA-8044-2DEBAAE64BC3}" dt="2021-10-25T13:01:04.513" v="1132" actId="26606"/>
          <ac:grpSpMkLst>
            <pc:docMk/>
            <pc:sldMk cId="1430709963" sldId="257"/>
            <ac:grpSpMk id="15" creationId="{D7A5FD75-4B35-4162-9304-569491255811}"/>
          </ac:grpSpMkLst>
        </pc:grpChg>
        <pc:grpChg chg="add del">
          <ac:chgData name="Lucy Robinson" userId="f160f9a4d586981b" providerId="LiveId" clId="{11CE695C-C6D3-49AA-8044-2DEBAAE64BC3}" dt="2021-10-25T13:01:04.513" v="1132" actId="26606"/>
          <ac:grpSpMkLst>
            <pc:docMk/>
            <pc:sldMk cId="1430709963" sldId="257"/>
            <ac:grpSpMk id="24" creationId="{34676384-D846-461C-B8F3-BDB849B4A408}"/>
          </ac:grpSpMkLst>
        </pc:grpChg>
        <pc:grpChg chg="add">
          <ac:chgData name="Lucy Robinson" userId="f160f9a4d586981b" providerId="LiveId" clId="{11CE695C-C6D3-49AA-8044-2DEBAAE64BC3}" dt="2021-10-25T13:01:04.513" v="1132" actId="26606"/>
          <ac:grpSpMkLst>
            <pc:docMk/>
            <pc:sldMk cId="1430709963" sldId="257"/>
            <ac:grpSpMk id="42" creationId="{FADD1535-ED83-48B3-8EB1-671A080F0918}"/>
          </ac:grpSpMkLst>
        </pc:grpChg>
        <pc:grpChg chg="add">
          <ac:chgData name="Lucy Robinson" userId="f160f9a4d586981b" providerId="LiveId" clId="{11CE695C-C6D3-49AA-8044-2DEBAAE64BC3}" dt="2021-10-25T13:01:04.513" v="1132" actId="26606"/>
          <ac:grpSpMkLst>
            <pc:docMk/>
            <pc:sldMk cId="1430709963" sldId="257"/>
            <ac:grpSpMk id="52" creationId="{01081332-6CA1-49C2-A979-7709509AD165}"/>
          </ac:grpSpMkLst>
        </pc:grpChg>
        <pc:picChg chg="add mod ord">
          <ac:chgData name="Lucy Robinson" userId="f160f9a4d586981b" providerId="LiveId" clId="{11CE695C-C6D3-49AA-8044-2DEBAAE64BC3}" dt="2021-10-25T13:01:52.871" v="1141" actId="14100"/>
          <ac:picMkLst>
            <pc:docMk/>
            <pc:sldMk cId="1430709963" sldId="257"/>
            <ac:picMk id="4" creationId="{846A9049-3A25-407D-B7B9-02CBEDE90B35}"/>
          </ac:picMkLst>
        </pc:picChg>
      </pc:sldChg>
      <pc:sldChg chg="addSp delSp modSp mod ord setBg addAnim delAnim modAnim">
        <pc:chgData name="Lucy Robinson" userId="f160f9a4d586981b" providerId="LiveId" clId="{11CE695C-C6D3-49AA-8044-2DEBAAE64BC3}" dt="2021-10-25T13:57:30.274" v="1424" actId="12"/>
        <pc:sldMkLst>
          <pc:docMk/>
          <pc:sldMk cId="1976334469" sldId="258"/>
        </pc:sldMkLst>
        <pc:spChg chg="mod ord">
          <ac:chgData name="Lucy Robinson" userId="f160f9a4d586981b" providerId="LiveId" clId="{11CE695C-C6D3-49AA-8044-2DEBAAE64BC3}" dt="2021-10-25T13:57:06.729" v="1422" actId="20577"/>
          <ac:spMkLst>
            <pc:docMk/>
            <pc:sldMk cId="1976334469" sldId="258"/>
            <ac:spMk id="2" creationId="{0F3E0CB6-DEA5-43F2-AAC5-852CFF5BFFFA}"/>
          </ac:spMkLst>
        </pc:spChg>
        <pc:spChg chg="mod ord">
          <ac:chgData name="Lucy Robinson" userId="f160f9a4d586981b" providerId="LiveId" clId="{11CE695C-C6D3-49AA-8044-2DEBAAE64BC3}" dt="2021-10-25T13:57:30.274" v="1424" actId="12"/>
          <ac:spMkLst>
            <pc:docMk/>
            <pc:sldMk cId="1976334469" sldId="258"/>
            <ac:spMk id="3" creationId="{FAAD4754-AE6A-4949-AD80-A5894BC40C56}"/>
          </ac:spMkLst>
        </pc:spChg>
        <pc:spChg chg="add del">
          <ac:chgData name="Lucy Robinson" userId="f160f9a4d586981b" providerId="LiveId" clId="{11CE695C-C6D3-49AA-8044-2DEBAAE64BC3}" dt="2021-10-25T13:40:42.280" v="1266" actId="26606"/>
          <ac:spMkLst>
            <pc:docMk/>
            <pc:sldMk cId="1976334469" sldId="258"/>
            <ac:spMk id="10" creationId="{247A131F-D5DE-41A5-B4CF-4F345319B40B}"/>
          </ac:spMkLst>
        </pc:spChg>
        <pc:spChg chg="add del">
          <ac:chgData name="Lucy Robinson" userId="f160f9a4d586981b" providerId="LiveId" clId="{11CE695C-C6D3-49AA-8044-2DEBAAE64BC3}" dt="2021-10-25T13:40:42.280" v="1266" actId="26606"/>
          <ac:spMkLst>
            <pc:docMk/>
            <pc:sldMk cId="1976334469" sldId="258"/>
            <ac:spMk id="12" creationId="{3AF4666D-BD98-40A5-A75F-478B982010B2}"/>
          </ac:spMkLst>
        </pc:spChg>
        <pc:spChg chg="add del">
          <ac:chgData name="Lucy Robinson" userId="f160f9a4d586981b" providerId="LiveId" clId="{11CE695C-C6D3-49AA-8044-2DEBAAE64BC3}" dt="2021-10-25T13:40:42.280" v="1266" actId="26606"/>
          <ac:spMkLst>
            <pc:docMk/>
            <pc:sldMk cId="1976334469" sldId="258"/>
            <ac:spMk id="14" creationId="{68680585-71F9-4721-A998-4974171D2EB4}"/>
          </ac:spMkLst>
        </pc:spChg>
        <pc:spChg chg="add del">
          <ac:chgData name="Lucy Robinson" userId="f160f9a4d586981b" providerId="LiveId" clId="{11CE695C-C6D3-49AA-8044-2DEBAAE64BC3}" dt="2021-10-25T13:40:42.280" v="1266" actId="26606"/>
          <ac:spMkLst>
            <pc:docMk/>
            <pc:sldMk cId="1976334469" sldId="258"/>
            <ac:spMk id="16" creationId="{12BC95C2-2EEC-4F59-ABA8-660B0D059CCF}"/>
          </ac:spMkLst>
        </pc:spChg>
        <pc:spChg chg="add del">
          <ac:chgData name="Lucy Robinson" userId="f160f9a4d586981b" providerId="LiveId" clId="{11CE695C-C6D3-49AA-8044-2DEBAAE64BC3}" dt="2021-10-25T13:40:42.280" v="1266" actId="26606"/>
          <ac:spMkLst>
            <pc:docMk/>
            <pc:sldMk cId="1976334469" sldId="258"/>
            <ac:spMk id="36" creationId="{F1174801-1395-44C5-9B00-CCAC45C056E7}"/>
          </ac:spMkLst>
        </pc:spChg>
        <pc:spChg chg="add del">
          <ac:chgData name="Lucy Robinson" userId="f160f9a4d586981b" providerId="LiveId" clId="{11CE695C-C6D3-49AA-8044-2DEBAAE64BC3}" dt="2021-10-25T13:40:42.280" v="1266" actId="26606"/>
          <ac:spMkLst>
            <pc:docMk/>
            <pc:sldMk cId="1976334469" sldId="258"/>
            <ac:spMk id="38" creationId="{996DFAFB-BCE1-4BEC-82FB-D574234DEF0A}"/>
          </ac:spMkLst>
        </pc:spChg>
        <pc:spChg chg="add del">
          <ac:chgData name="Lucy Robinson" userId="f160f9a4d586981b" providerId="LiveId" clId="{11CE695C-C6D3-49AA-8044-2DEBAAE64BC3}" dt="2021-10-25T13:40:42.280" v="1266" actId="26606"/>
          <ac:spMkLst>
            <pc:docMk/>
            <pc:sldMk cId="1976334469" sldId="258"/>
            <ac:spMk id="40" creationId="{60E728E6-A07E-4A6C-AB92-D56E1402F61A}"/>
          </ac:spMkLst>
        </pc:spChg>
        <pc:spChg chg="add del">
          <ac:chgData name="Lucy Robinson" userId="f160f9a4d586981b" providerId="LiveId" clId="{11CE695C-C6D3-49AA-8044-2DEBAAE64BC3}" dt="2021-10-25T13:40:18.335" v="1257" actId="26606"/>
          <ac:spMkLst>
            <pc:docMk/>
            <pc:sldMk cId="1976334469" sldId="258"/>
            <ac:spMk id="69" creationId="{8651CFA9-6065-4243-AC48-858E359780B1}"/>
          </ac:spMkLst>
        </pc:spChg>
        <pc:spChg chg="add del">
          <ac:chgData name="Lucy Robinson" userId="f160f9a4d586981b" providerId="LiveId" clId="{11CE695C-C6D3-49AA-8044-2DEBAAE64BC3}" dt="2021-10-25T13:40:18.335" v="1257" actId="26606"/>
          <ac:spMkLst>
            <pc:docMk/>
            <pc:sldMk cId="1976334469" sldId="258"/>
            <ac:spMk id="71" creationId="{37962AE0-6A1C-4B76-9D52-10E5E6D7D3BB}"/>
          </ac:spMkLst>
        </pc:spChg>
        <pc:spChg chg="add del">
          <ac:chgData name="Lucy Robinson" userId="f160f9a4d586981b" providerId="LiveId" clId="{11CE695C-C6D3-49AA-8044-2DEBAAE64BC3}" dt="2021-10-25T13:40:18.335" v="1257" actId="26606"/>
          <ac:spMkLst>
            <pc:docMk/>
            <pc:sldMk cId="1976334469" sldId="258"/>
            <ac:spMk id="73" creationId="{16E12301-1C96-4D15-9838-D5B894B22365}"/>
          </ac:spMkLst>
        </pc:spChg>
        <pc:spChg chg="add del">
          <ac:chgData name="Lucy Robinson" userId="f160f9a4d586981b" providerId="LiveId" clId="{11CE695C-C6D3-49AA-8044-2DEBAAE64BC3}" dt="2021-10-25T13:40:40.999" v="1264" actId="26606"/>
          <ac:spMkLst>
            <pc:docMk/>
            <pc:sldMk cId="1976334469" sldId="258"/>
            <ac:spMk id="95" creationId="{F1174801-1395-44C5-9B00-CCAC45C056E7}"/>
          </ac:spMkLst>
        </pc:spChg>
        <pc:spChg chg="add del">
          <ac:chgData name="Lucy Robinson" userId="f160f9a4d586981b" providerId="LiveId" clId="{11CE695C-C6D3-49AA-8044-2DEBAAE64BC3}" dt="2021-10-25T13:40:40.999" v="1264" actId="26606"/>
          <ac:spMkLst>
            <pc:docMk/>
            <pc:sldMk cId="1976334469" sldId="258"/>
            <ac:spMk id="96" creationId="{247A131F-D5DE-41A5-B4CF-4F345319B40B}"/>
          </ac:spMkLst>
        </pc:spChg>
        <pc:spChg chg="add del">
          <ac:chgData name="Lucy Robinson" userId="f160f9a4d586981b" providerId="LiveId" clId="{11CE695C-C6D3-49AA-8044-2DEBAAE64BC3}" dt="2021-10-25T13:40:40.999" v="1264" actId="26606"/>
          <ac:spMkLst>
            <pc:docMk/>
            <pc:sldMk cId="1976334469" sldId="258"/>
            <ac:spMk id="97" creationId="{996DFAFB-BCE1-4BEC-82FB-D574234DEF0A}"/>
          </ac:spMkLst>
        </pc:spChg>
        <pc:spChg chg="add del">
          <ac:chgData name="Lucy Robinson" userId="f160f9a4d586981b" providerId="LiveId" clId="{11CE695C-C6D3-49AA-8044-2DEBAAE64BC3}" dt="2021-10-25T13:40:40.999" v="1264" actId="26606"/>
          <ac:spMkLst>
            <pc:docMk/>
            <pc:sldMk cId="1976334469" sldId="258"/>
            <ac:spMk id="98" creationId="{3AF4666D-BD98-40A5-A75F-478B982010B2}"/>
          </ac:spMkLst>
        </pc:spChg>
        <pc:spChg chg="add del">
          <ac:chgData name="Lucy Robinson" userId="f160f9a4d586981b" providerId="LiveId" clId="{11CE695C-C6D3-49AA-8044-2DEBAAE64BC3}" dt="2021-10-25T13:40:40.999" v="1264" actId="26606"/>
          <ac:spMkLst>
            <pc:docMk/>
            <pc:sldMk cId="1976334469" sldId="258"/>
            <ac:spMk id="108" creationId="{68680585-71F9-4721-A998-4974171D2EB4}"/>
          </ac:spMkLst>
        </pc:spChg>
        <pc:spChg chg="add del">
          <ac:chgData name="Lucy Robinson" userId="f160f9a4d586981b" providerId="LiveId" clId="{11CE695C-C6D3-49AA-8044-2DEBAAE64BC3}" dt="2021-10-25T13:40:40.999" v="1264" actId="26606"/>
          <ac:spMkLst>
            <pc:docMk/>
            <pc:sldMk cId="1976334469" sldId="258"/>
            <ac:spMk id="112" creationId="{12BC95C2-2EEC-4F59-ABA8-660B0D059CCF}"/>
          </ac:spMkLst>
        </pc:spChg>
        <pc:spChg chg="add del">
          <ac:chgData name="Lucy Robinson" userId="f160f9a4d586981b" providerId="LiveId" clId="{11CE695C-C6D3-49AA-8044-2DEBAAE64BC3}" dt="2021-10-25T13:40:40.252" v="1262" actId="26606"/>
          <ac:spMkLst>
            <pc:docMk/>
            <pc:sldMk cId="1976334469" sldId="258"/>
            <ac:spMk id="142" creationId="{247A131F-D5DE-41A5-B4CF-4F345319B40B}"/>
          </ac:spMkLst>
        </pc:spChg>
        <pc:spChg chg="add del">
          <ac:chgData name="Lucy Robinson" userId="f160f9a4d586981b" providerId="LiveId" clId="{11CE695C-C6D3-49AA-8044-2DEBAAE64BC3}" dt="2021-10-25T13:40:40.252" v="1262" actId="26606"/>
          <ac:spMkLst>
            <pc:docMk/>
            <pc:sldMk cId="1976334469" sldId="258"/>
            <ac:spMk id="144" creationId="{3AF4666D-BD98-40A5-A75F-478B982010B2}"/>
          </ac:spMkLst>
        </pc:spChg>
        <pc:spChg chg="add del">
          <ac:chgData name="Lucy Robinson" userId="f160f9a4d586981b" providerId="LiveId" clId="{11CE695C-C6D3-49AA-8044-2DEBAAE64BC3}" dt="2021-10-25T13:40:40.252" v="1262" actId="26606"/>
          <ac:spMkLst>
            <pc:docMk/>
            <pc:sldMk cId="1976334469" sldId="258"/>
            <ac:spMk id="146" creationId="{68680585-71F9-4721-A998-4974171D2EB4}"/>
          </ac:spMkLst>
        </pc:spChg>
        <pc:spChg chg="add del">
          <ac:chgData name="Lucy Robinson" userId="f160f9a4d586981b" providerId="LiveId" clId="{11CE695C-C6D3-49AA-8044-2DEBAAE64BC3}" dt="2021-10-25T13:40:40.252" v="1262" actId="26606"/>
          <ac:spMkLst>
            <pc:docMk/>
            <pc:sldMk cId="1976334469" sldId="258"/>
            <ac:spMk id="148" creationId="{12BC95C2-2EEC-4F59-ABA8-660B0D059CCF}"/>
          </ac:spMkLst>
        </pc:spChg>
        <pc:spChg chg="add del">
          <ac:chgData name="Lucy Robinson" userId="f160f9a4d586981b" providerId="LiveId" clId="{11CE695C-C6D3-49AA-8044-2DEBAAE64BC3}" dt="2021-10-25T13:40:40.252" v="1262" actId="26606"/>
          <ac:spMkLst>
            <pc:docMk/>
            <pc:sldMk cId="1976334469" sldId="258"/>
            <ac:spMk id="168" creationId="{F1174801-1395-44C5-9B00-CCAC45C056E7}"/>
          </ac:spMkLst>
        </pc:spChg>
        <pc:spChg chg="add del">
          <ac:chgData name="Lucy Robinson" userId="f160f9a4d586981b" providerId="LiveId" clId="{11CE695C-C6D3-49AA-8044-2DEBAAE64BC3}" dt="2021-10-25T13:40:40.252" v="1262" actId="26606"/>
          <ac:spMkLst>
            <pc:docMk/>
            <pc:sldMk cId="1976334469" sldId="258"/>
            <ac:spMk id="170" creationId="{996DFAFB-BCE1-4BEC-82FB-D574234DEF0A}"/>
          </ac:spMkLst>
        </pc:spChg>
        <pc:spChg chg="add del">
          <ac:chgData name="Lucy Robinson" userId="f160f9a4d586981b" providerId="LiveId" clId="{11CE695C-C6D3-49AA-8044-2DEBAAE64BC3}" dt="2021-10-25T13:40:40.252" v="1262" actId="26606"/>
          <ac:spMkLst>
            <pc:docMk/>
            <pc:sldMk cId="1976334469" sldId="258"/>
            <ac:spMk id="172" creationId="{60E728E6-A07E-4A6C-AB92-D56E1402F61A}"/>
          </ac:spMkLst>
        </pc:spChg>
        <pc:grpChg chg="add del">
          <ac:chgData name="Lucy Robinson" userId="f160f9a4d586981b" providerId="LiveId" clId="{11CE695C-C6D3-49AA-8044-2DEBAAE64BC3}" dt="2021-10-25T13:40:42.280" v="1266" actId="26606"/>
          <ac:grpSpMkLst>
            <pc:docMk/>
            <pc:sldMk cId="1976334469" sldId="258"/>
            <ac:grpSpMk id="18" creationId="{03E9870D-4BBA-43AF-8D44-BBADF020CFF6}"/>
          </ac:grpSpMkLst>
        </pc:grpChg>
        <pc:grpChg chg="add del">
          <ac:chgData name="Lucy Robinson" userId="f160f9a4d586981b" providerId="LiveId" clId="{11CE695C-C6D3-49AA-8044-2DEBAAE64BC3}" dt="2021-10-25T13:40:42.280" v="1266" actId="26606"/>
          <ac:grpSpMkLst>
            <pc:docMk/>
            <pc:sldMk cId="1976334469" sldId="258"/>
            <ac:grpSpMk id="27" creationId="{C3279E8D-2BAA-4CB1-834B-09FADD54DE56}"/>
          </ac:grpSpMkLst>
        </pc:grpChg>
        <pc:grpChg chg="add del">
          <ac:chgData name="Lucy Robinson" userId="f160f9a4d586981b" providerId="LiveId" clId="{11CE695C-C6D3-49AA-8044-2DEBAAE64BC3}" dt="2021-10-25T13:40:42.280" v="1266" actId="26606"/>
          <ac:grpSpMkLst>
            <pc:docMk/>
            <pc:sldMk cId="1976334469" sldId="258"/>
            <ac:grpSpMk id="42" creationId="{18579DB9-24B0-487B-81E3-8D02AD5F8C81}"/>
          </ac:grpSpMkLst>
        </pc:grpChg>
        <pc:grpChg chg="add del">
          <ac:chgData name="Lucy Robinson" userId="f160f9a4d586981b" providerId="LiveId" clId="{11CE695C-C6D3-49AA-8044-2DEBAAE64BC3}" dt="2021-10-25T13:40:42.280" v="1266" actId="26606"/>
          <ac:grpSpMkLst>
            <pc:docMk/>
            <pc:sldMk cId="1976334469" sldId="258"/>
            <ac:grpSpMk id="51" creationId="{8F281804-17FE-49B9-9065-1A44CD473CAE}"/>
          </ac:grpSpMkLst>
        </pc:grpChg>
        <pc:grpChg chg="add del">
          <ac:chgData name="Lucy Robinson" userId="f160f9a4d586981b" providerId="LiveId" clId="{11CE695C-C6D3-49AA-8044-2DEBAAE64BC3}" dt="2021-10-25T13:40:42.280" v="1266" actId="26606"/>
          <ac:grpSpMkLst>
            <pc:docMk/>
            <pc:sldMk cId="1976334469" sldId="258"/>
            <ac:grpSpMk id="62" creationId="{5C0E6139-8A19-4905-87E2-E547D7B7F1AF}"/>
          </ac:grpSpMkLst>
        </pc:grpChg>
        <pc:grpChg chg="add del">
          <ac:chgData name="Lucy Robinson" userId="f160f9a4d586981b" providerId="LiveId" clId="{11CE695C-C6D3-49AA-8044-2DEBAAE64BC3}" dt="2021-10-25T13:40:18.335" v="1257" actId="26606"/>
          <ac:grpSpMkLst>
            <pc:docMk/>
            <pc:sldMk cId="1976334469" sldId="258"/>
            <ac:grpSpMk id="75" creationId="{D7A5FD75-4B35-4162-9304-569491255811}"/>
          </ac:grpSpMkLst>
        </pc:grpChg>
        <pc:grpChg chg="add del">
          <ac:chgData name="Lucy Robinson" userId="f160f9a4d586981b" providerId="LiveId" clId="{11CE695C-C6D3-49AA-8044-2DEBAAE64BC3}" dt="2021-10-25T13:40:18.335" v="1257" actId="26606"/>
          <ac:grpSpMkLst>
            <pc:docMk/>
            <pc:sldMk cId="1976334469" sldId="258"/>
            <ac:grpSpMk id="84" creationId="{34676384-D846-461C-B8F3-BDB849B4A408}"/>
          </ac:grpSpMkLst>
        </pc:grpChg>
        <pc:grpChg chg="add del">
          <ac:chgData name="Lucy Robinson" userId="f160f9a4d586981b" providerId="LiveId" clId="{11CE695C-C6D3-49AA-8044-2DEBAAE64BC3}" dt="2021-10-25T13:40:40.999" v="1264" actId="26606"/>
          <ac:grpSpMkLst>
            <pc:docMk/>
            <pc:sldMk cId="1976334469" sldId="258"/>
            <ac:grpSpMk id="99" creationId="{C23BAD38-30D1-4252-8149-903B66D8B463}"/>
          </ac:grpSpMkLst>
        </pc:grpChg>
        <pc:grpChg chg="add del">
          <ac:chgData name="Lucy Robinson" userId="f160f9a4d586981b" providerId="LiveId" clId="{11CE695C-C6D3-49AA-8044-2DEBAAE64BC3}" dt="2021-10-25T13:40:40.999" v="1264" actId="26606"/>
          <ac:grpSpMkLst>
            <pc:docMk/>
            <pc:sldMk cId="1976334469" sldId="258"/>
            <ac:grpSpMk id="109" creationId="{4927067E-BE13-4DBB-AC1E-9847B890BC75}"/>
          </ac:grpSpMkLst>
        </pc:grpChg>
        <pc:grpChg chg="add del">
          <ac:chgData name="Lucy Robinson" userId="f160f9a4d586981b" providerId="LiveId" clId="{11CE695C-C6D3-49AA-8044-2DEBAAE64BC3}" dt="2021-10-25T13:40:40.999" v="1264" actId="26606"/>
          <ac:grpSpMkLst>
            <pc:docMk/>
            <pc:sldMk cId="1976334469" sldId="258"/>
            <ac:grpSpMk id="113" creationId="{D11A5264-0A9F-46A0-B3ED-9B336D970666}"/>
          </ac:grpSpMkLst>
        </pc:grpChg>
        <pc:grpChg chg="add del">
          <ac:chgData name="Lucy Robinson" userId="f160f9a4d586981b" providerId="LiveId" clId="{11CE695C-C6D3-49AA-8044-2DEBAAE64BC3}" dt="2021-10-25T13:40:40.999" v="1264" actId="26606"/>
          <ac:grpSpMkLst>
            <pc:docMk/>
            <pc:sldMk cId="1976334469" sldId="258"/>
            <ac:grpSpMk id="123" creationId="{03E9870D-4BBA-43AF-8D44-BBADF020CFF6}"/>
          </ac:grpSpMkLst>
        </pc:grpChg>
        <pc:grpChg chg="add del">
          <ac:chgData name="Lucy Robinson" userId="f160f9a4d586981b" providerId="LiveId" clId="{11CE695C-C6D3-49AA-8044-2DEBAAE64BC3}" dt="2021-10-25T13:40:40.999" v="1264" actId="26606"/>
          <ac:grpSpMkLst>
            <pc:docMk/>
            <pc:sldMk cId="1976334469" sldId="258"/>
            <ac:grpSpMk id="130" creationId="{C3279E8D-2BAA-4CB1-834B-09FADD54DE56}"/>
          </ac:grpSpMkLst>
        </pc:grpChg>
        <pc:grpChg chg="add del">
          <ac:chgData name="Lucy Robinson" userId="f160f9a4d586981b" providerId="LiveId" clId="{11CE695C-C6D3-49AA-8044-2DEBAAE64BC3}" dt="2021-10-25T13:40:40.252" v="1262" actId="26606"/>
          <ac:grpSpMkLst>
            <pc:docMk/>
            <pc:sldMk cId="1976334469" sldId="258"/>
            <ac:grpSpMk id="150" creationId="{03E9870D-4BBA-43AF-8D44-BBADF020CFF6}"/>
          </ac:grpSpMkLst>
        </pc:grpChg>
        <pc:grpChg chg="add del">
          <ac:chgData name="Lucy Robinson" userId="f160f9a4d586981b" providerId="LiveId" clId="{11CE695C-C6D3-49AA-8044-2DEBAAE64BC3}" dt="2021-10-25T13:40:40.252" v="1262" actId="26606"/>
          <ac:grpSpMkLst>
            <pc:docMk/>
            <pc:sldMk cId="1976334469" sldId="258"/>
            <ac:grpSpMk id="159" creationId="{C3279E8D-2BAA-4CB1-834B-09FADD54DE56}"/>
          </ac:grpSpMkLst>
        </pc:grpChg>
        <pc:grpChg chg="add del">
          <ac:chgData name="Lucy Robinson" userId="f160f9a4d586981b" providerId="LiveId" clId="{11CE695C-C6D3-49AA-8044-2DEBAAE64BC3}" dt="2021-10-25T13:40:40.252" v="1262" actId="26606"/>
          <ac:grpSpMkLst>
            <pc:docMk/>
            <pc:sldMk cId="1976334469" sldId="258"/>
            <ac:grpSpMk id="174" creationId="{18579DB9-24B0-487B-81E3-8D02AD5F8C81}"/>
          </ac:grpSpMkLst>
        </pc:grpChg>
        <pc:grpChg chg="add del">
          <ac:chgData name="Lucy Robinson" userId="f160f9a4d586981b" providerId="LiveId" clId="{11CE695C-C6D3-49AA-8044-2DEBAAE64BC3}" dt="2021-10-25T13:40:40.252" v="1262" actId="26606"/>
          <ac:grpSpMkLst>
            <pc:docMk/>
            <pc:sldMk cId="1976334469" sldId="258"/>
            <ac:grpSpMk id="183" creationId="{8F281804-17FE-49B9-9065-1A44CD473CAE}"/>
          </ac:grpSpMkLst>
        </pc:grpChg>
        <pc:grpChg chg="add del">
          <ac:chgData name="Lucy Robinson" userId="f160f9a4d586981b" providerId="LiveId" clId="{11CE695C-C6D3-49AA-8044-2DEBAAE64BC3}" dt="2021-10-25T13:40:40.252" v="1262" actId="26606"/>
          <ac:grpSpMkLst>
            <pc:docMk/>
            <pc:sldMk cId="1976334469" sldId="258"/>
            <ac:grpSpMk id="194" creationId="{5C0E6139-8A19-4905-87E2-E547D7B7F1AF}"/>
          </ac:grpSpMkLst>
        </pc:grpChg>
        <pc:picChg chg="add mod ord modCrop">
          <ac:chgData name="Lucy Robinson" userId="f160f9a4d586981b" providerId="LiveId" clId="{11CE695C-C6D3-49AA-8044-2DEBAAE64BC3}" dt="2021-10-25T13:41:01.160" v="1268" actId="1076"/>
          <ac:picMkLst>
            <pc:docMk/>
            <pc:sldMk cId="1976334469" sldId="258"/>
            <ac:picMk id="4" creationId="{761FB1B1-380C-4AB7-94D8-A965B66A1EF9}"/>
          </ac:picMkLst>
        </pc:picChg>
        <pc:picChg chg="add mod ord">
          <ac:chgData name="Lucy Robinson" userId="f160f9a4d586981b" providerId="LiveId" clId="{11CE695C-C6D3-49AA-8044-2DEBAAE64BC3}" dt="2021-10-25T13:55:59.017" v="1405" actId="1076"/>
          <ac:picMkLst>
            <pc:docMk/>
            <pc:sldMk cId="1976334469" sldId="258"/>
            <ac:picMk id="5" creationId="{27210F10-7910-4222-A165-BB3BEAB33915}"/>
          </ac:picMkLst>
        </pc:picChg>
        <pc:picChg chg="add mod">
          <ac:chgData name="Lucy Robinson" userId="f160f9a4d586981b" providerId="LiveId" clId="{11CE695C-C6D3-49AA-8044-2DEBAAE64BC3}" dt="2021-10-25T13:55:54.551" v="1404" actId="14100"/>
          <ac:picMkLst>
            <pc:docMk/>
            <pc:sldMk cId="1976334469" sldId="258"/>
            <ac:picMk id="7" creationId="{1D498861-7A7A-4D94-8A3E-43BC4B800FAA}"/>
          </ac:picMkLst>
        </pc:picChg>
      </pc:sldChg>
      <pc:sldChg chg="addSp modSp mod ord modAnim">
        <pc:chgData name="Lucy Robinson" userId="f160f9a4d586981b" providerId="LiveId" clId="{11CE695C-C6D3-49AA-8044-2DEBAAE64BC3}" dt="2021-10-25T14:18:43.316" v="1698" actId="20577"/>
        <pc:sldMkLst>
          <pc:docMk/>
          <pc:sldMk cId="2553978246" sldId="259"/>
        </pc:sldMkLst>
        <pc:spChg chg="add mod">
          <ac:chgData name="Lucy Robinson" userId="f160f9a4d586981b" providerId="LiveId" clId="{11CE695C-C6D3-49AA-8044-2DEBAAE64BC3}" dt="2021-10-25T14:18:43.316" v="1698" actId="20577"/>
          <ac:spMkLst>
            <pc:docMk/>
            <pc:sldMk cId="2553978246" sldId="259"/>
            <ac:spMk id="66" creationId="{5393CE62-97B6-4ADD-976F-DD65757FA2AF}"/>
          </ac:spMkLst>
        </pc:spChg>
      </pc:sldChg>
      <pc:sldChg chg="addSp modSp mod setBg modAnim">
        <pc:chgData name="Lucy Robinson" userId="f160f9a4d586981b" providerId="LiveId" clId="{11CE695C-C6D3-49AA-8044-2DEBAAE64BC3}" dt="2021-10-25T15:01:36.164" v="2041" actId="6549"/>
        <pc:sldMkLst>
          <pc:docMk/>
          <pc:sldMk cId="3143373791" sldId="260"/>
        </pc:sldMkLst>
        <pc:spChg chg="mod">
          <ac:chgData name="Lucy Robinson" userId="f160f9a4d586981b" providerId="LiveId" clId="{11CE695C-C6D3-49AA-8044-2DEBAAE64BC3}" dt="2021-10-25T14:59:11.347" v="2025" actId="1076"/>
          <ac:spMkLst>
            <pc:docMk/>
            <pc:sldMk cId="3143373791" sldId="260"/>
            <ac:spMk id="2" creationId="{1CDFCA98-B03F-49C0-B2D8-756EDDD32472}"/>
          </ac:spMkLst>
        </pc:spChg>
        <pc:spChg chg="mod">
          <ac:chgData name="Lucy Robinson" userId="f160f9a4d586981b" providerId="LiveId" clId="{11CE695C-C6D3-49AA-8044-2DEBAAE64BC3}" dt="2021-10-25T15:01:36.164" v="2041" actId="6549"/>
          <ac:spMkLst>
            <pc:docMk/>
            <pc:sldMk cId="3143373791" sldId="260"/>
            <ac:spMk id="3" creationId="{405D2CC0-65EB-4079-B0B3-AC4A388B9152}"/>
          </ac:spMkLst>
        </pc:spChg>
        <pc:spChg chg="add">
          <ac:chgData name="Lucy Robinson" userId="f160f9a4d586981b" providerId="LiveId" clId="{11CE695C-C6D3-49AA-8044-2DEBAAE64BC3}" dt="2021-10-25T14:57:53.895" v="1997" actId="26606"/>
          <ac:spMkLst>
            <pc:docMk/>
            <pc:sldMk cId="3143373791" sldId="260"/>
            <ac:spMk id="9" creationId="{8651CFA9-6065-4243-AC48-858E359780B1}"/>
          </ac:spMkLst>
        </pc:spChg>
        <pc:spChg chg="add">
          <ac:chgData name="Lucy Robinson" userId="f160f9a4d586981b" providerId="LiveId" clId="{11CE695C-C6D3-49AA-8044-2DEBAAE64BC3}" dt="2021-10-25T14:57:53.895" v="1997" actId="26606"/>
          <ac:spMkLst>
            <pc:docMk/>
            <pc:sldMk cId="3143373791" sldId="260"/>
            <ac:spMk id="11" creationId="{37962AE0-6A1C-4B76-9D52-10E5E6D7D3BB}"/>
          </ac:spMkLst>
        </pc:spChg>
        <pc:grpChg chg="add">
          <ac:chgData name="Lucy Robinson" userId="f160f9a4d586981b" providerId="LiveId" clId="{11CE695C-C6D3-49AA-8044-2DEBAAE64BC3}" dt="2021-10-25T14:57:53.895" v="1997" actId="26606"/>
          <ac:grpSpMkLst>
            <pc:docMk/>
            <pc:sldMk cId="3143373791" sldId="260"/>
            <ac:grpSpMk id="13" creationId="{FADD1535-ED83-48B3-8EB1-671A080F0918}"/>
          </ac:grpSpMkLst>
        </pc:grpChg>
        <pc:grpChg chg="add">
          <ac:chgData name="Lucy Robinson" userId="f160f9a4d586981b" providerId="LiveId" clId="{11CE695C-C6D3-49AA-8044-2DEBAAE64BC3}" dt="2021-10-25T14:57:53.895" v="1997" actId="26606"/>
          <ac:grpSpMkLst>
            <pc:docMk/>
            <pc:sldMk cId="3143373791" sldId="260"/>
            <ac:grpSpMk id="23" creationId="{01081332-6CA1-49C2-A979-7709509AD165}"/>
          </ac:grpSpMkLst>
        </pc:grpChg>
        <pc:picChg chg="add mod modCrop">
          <ac:chgData name="Lucy Robinson" userId="f160f9a4d586981b" providerId="LiveId" clId="{11CE695C-C6D3-49AA-8044-2DEBAAE64BC3}" dt="2021-10-25T14:58:56.882" v="2021" actId="14100"/>
          <ac:picMkLst>
            <pc:docMk/>
            <pc:sldMk cId="3143373791" sldId="260"/>
            <ac:picMk id="4" creationId="{4B8D6CFC-5EC2-4FFB-BCEB-C11099965452}"/>
          </ac:picMkLst>
        </pc:picChg>
      </pc:sldChg>
      <pc:sldChg chg="addSp delSp modSp mod modTransition setBg modAnim addCm delCm">
        <pc:chgData name="Lucy Robinson" userId="f160f9a4d586981b" providerId="LiveId" clId="{11CE695C-C6D3-49AA-8044-2DEBAAE64BC3}" dt="2021-10-25T16:02:45.744" v="2141"/>
        <pc:sldMkLst>
          <pc:docMk/>
          <pc:sldMk cId="2578413410" sldId="261"/>
        </pc:sldMkLst>
        <pc:spChg chg="mod">
          <ac:chgData name="Lucy Robinson" userId="f160f9a4d586981b" providerId="LiveId" clId="{11CE695C-C6D3-49AA-8044-2DEBAAE64BC3}" dt="2021-10-25T16:01:37.240" v="2136" actId="1076"/>
          <ac:spMkLst>
            <pc:docMk/>
            <pc:sldMk cId="2578413410" sldId="261"/>
            <ac:spMk id="2" creationId="{26A92C10-9F8D-4897-8BE9-3D40BFA3289B}"/>
          </ac:spMkLst>
        </pc:spChg>
        <pc:spChg chg="mod">
          <ac:chgData name="Lucy Robinson" userId="f160f9a4d586981b" providerId="LiveId" clId="{11CE695C-C6D3-49AA-8044-2DEBAAE64BC3}" dt="2021-10-25T16:02:38.561" v="2139" actId="1076"/>
          <ac:spMkLst>
            <pc:docMk/>
            <pc:sldMk cId="2578413410" sldId="261"/>
            <ac:spMk id="3" creationId="{B7600CA4-9B59-45BE-86C6-5E353F0D40FD}"/>
          </ac:spMkLst>
        </pc:spChg>
        <pc:spChg chg="add mod">
          <ac:chgData name="Lucy Robinson" userId="f160f9a4d586981b" providerId="LiveId" clId="{11CE695C-C6D3-49AA-8044-2DEBAAE64BC3}" dt="2021-10-25T16:00:55.845" v="2133" actId="27636"/>
          <ac:spMkLst>
            <pc:docMk/>
            <pc:sldMk cId="2578413410" sldId="261"/>
            <ac:spMk id="5" creationId="{0C58A18B-40B0-4DAE-929C-C5D6973C3B84}"/>
          </ac:spMkLst>
        </pc:spChg>
        <pc:spChg chg="add del">
          <ac:chgData name="Lucy Robinson" userId="f160f9a4d586981b" providerId="LiveId" clId="{11CE695C-C6D3-49AA-8044-2DEBAAE64BC3}" dt="2021-10-25T15:33:21.129" v="2044" actId="26606"/>
          <ac:spMkLst>
            <pc:docMk/>
            <pc:sldMk cId="2578413410" sldId="261"/>
            <ac:spMk id="11" creationId="{8651CFA9-6065-4243-AC48-858E359780B1}"/>
          </ac:spMkLst>
        </pc:spChg>
        <pc:spChg chg="add del">
          <ac:chgData name="Lucy Robinson" userId="f160f9a4d586981b" providerId="LiveId" clId="{11CE695C-C6D3-49AA-8044-2DEBAAE64BC3}" dt="2021-10-25T15:33:21.129" v="2044" actId="26606"/>
          <ac:spMkLst>
            <pc:docMk/>
            <pc:sldMk cId="2578413410" sldId="261"/>
            <ac:spMk id="13" creationId="{37962AE0-6A1C-4B76-9D52-10E5E6D7D3BB}"/>
          </ac:spMkLst>
        </pc:spChg>
        <pc:spChg chg="add del">
          <ac:chgData name="Lucy Robinson" userId="f160f9a4d586981b" providerId="LiveId" clId="{11CE695C-C6D3-49AA-8044-2DEBAAE64BC3}" dt="2021-10-25T15:33:27.578" v="2046" actId="26606"/>
          <ac:spMkLst>
            <pc:docMk/>
            <pc:sldMk cId="2578413410" sldId="261"/>
            <ac:spMk id="37" creationId="{8651CFA9-6065-4243-AC48-858E359780B1}"/>
          </ac:spMkLst>
        </pc:spChg>
        <pc:spChg chg="add del">
          <ac:chgData name="Lucy Robinson" userId="f160f9a4d586981b" providerId="LiveId" clId="{11CE695C-C6D3-49AA-8044-2DEBAAE64BC3}" dt="2021-10-25T15:33:27.578" v="2046" actId="26606"/>
          <ac:spMkLst>
            <pc:docMk/>
            <pc:sldMk cId="2578413410" sldId="261"/>
            <ac:spMk id="38" creationId="{37962AE0-6A1C-4B76-9D52-10E5E6D7D3BB}"/>
          </ac:spMkLst>
        </pc:spChg>
        <pc:spChg chg="add">
          <ac:chgData name="Lucy Robinson" userId="f160f9a4d586981b" providerId="LiveId" clId="{11CE695C-C6D3-49AA-8044-2DEBAAE64BC3}" dt="2021-10-25T15:33:27.795" v="2047" actId="26606"/>
          <ac:spMkLst>
            <pc:docMk/>
            <pc:sldMk cId="2578413410" sldId="261"/>
            <ac:spMk id="59" creationId="{8651CFA9-6065-4243-AC48-858E359780B1}"/>
          </ac:spMkLst>
        </pc:spChg>
        <pc:spChg chg="add">
          <ac:chgData name="Lucy Robinson" userId="f160f9a4d586981b" providerId="LiveId" clId="{11CE695C-C6D3-49AA-8044-2DEBAAE64BC3}" dt="2021-10-25T15:33:27.795" v="2047" actId="26606"/>
          <ac:spMkLst>
            <pc:docMk/>
            <pc:sldMk cId="2578413410" sldId="261"/>
            <ac:spMk id="60" creationId="{37962AE0-6A1C-4B76-9D52-10E5E6D7D3BB}"/>
          </ac:spMkLst>
        </pc:spChg>
        <pc:grpChg chg="add mod">
          <ac:chgData name="Lucy Robinson" userId="f160f9a4d586981b" providerId="LiveId" clId="{11CE695C-C6D3-49AA-8044-2DEBAAE64BC3}" dt="2021-10-25T16:00:45.011" v="2130" actId="1076"/>
          <ac:grpSpMkLst>
            <pc:docMk/>
            <pc:sldMk cId="2578413410" sldId="261"/>
            <ac:grpSpMk id="6" creationId="{FD21A7E4-3364-4285-B410-0024947F2154}"/>
          </ac:grpSpMkLst>
        </pc:grpChg>
        <pc:grpChg chg="add del">
          <ac:chgData name="Lucy Robinson" userId="f160f9a4d586981b" providerId="LiveId" clId="{11CE695C-C6D3-49AA-8044-2DEBAAE64BC3}" dt="2021-10-25T15:33:21.129" v="2044" actId="26606"/>
          <ac:grpSpMkLst>
            <pc:docMk/>
            <pc:sldMk cId="2578413410" sldId="261"/>
            <ac:grpSpMk id="15" creationId="{34B438D8-EF7C-445C-8B7F-953BEB1BC133}"/>
          </ac:grpSpMkLst>
        </pc:grpChg>
        <pc:grpChg chg="add del">
          <ac:chgData name="Lucy Robinson" userId="f160f9a4d586981b" providerId="LiveId" clId="{11CE695C-C6D3-49AA-8044-2DEBAAE64BC3}" dt="2021-10-25T15:33:21.129" v="2044" actId="26606"/>
          <ac:grpSpMkLst>
            <pc:docMk/>
            <pc:sldMk cId="2578413410" sldId="261"/>
            <ac:grpSpMk id="25" creationId="{284021E3-6F46-410C-BF43-B2DED736558E}"/>
          </ac:grpSpMkLst>
        </pc:grpChg>
        <pc:grpChg chg="add del">
          <ac:chgData name="Lucy Robinson" userId="f160f9a4d586981b" providerId="LiveId" clId="{11CE695C-C6D3-49AA-8044-2DEBAAE64BC3}" dt="2021-10-25T15:33:27.578" v="2046" actId="26606"/>
          <ac:grpSpMkLst>
            <pc:docMk/>
            <pc:sldMk cId="2578413410" sldId="261"/>
            <ac:grpSpMk id="39" creationId="{F91F4035-959D-40EA-9ED3-54D7D9F4FCE9}"/>
          </ac:grpSpMkLst>
        </pc:grpChg>
        <pc:grpChg chg="add del">
          <ac:chgData name="Lucy Robinson" userId="f160f9a4d586981b" providerId="LiveId" clId="{11CE695C-C6D3-49AA-8044-2DEBAAE64BC3}" dt="2021-10-25T15:33:27.578" v="2046" actId="26606"/>
          <ac:grpSpMkLst>
            <pc:docMk/>
            <pc:sldMk cId="2578413410" sldId="261"/>
            <ac:grpSpMk id="48" creationId="{F8C79A14-3318-47D6-94E0-D72F5E6F5C0B}"/>
          </ac:grpSpMkLst>
        </pc:grpChg>
        <pc:grpChg chg="add">
          <ac:chgData name="Lucy Robinson" userId="f160f9a4d586981b" providerId="LiveId" clId="{11CE695C-C6D3-49AA-8044-2DEBAAE64BC3}" dt="2021-10-25T15:33:27.795" v="2047" actId="26606"/>
          <ac:grpSpMkLst>
            <pc:docMk/>
            <pc:sldMk cId="2578413410" sldId="261"/>
            <ac:grpSpMk id="61" creationId="{C4F70370-17DE-499D-8256-4F9A352BA9F7}"/>
          </ac:grpSpMkLst>
        </pc:grpChg>
        <pc:grpChg chg="add">
          <ac:chgData name="Lucy Robinson" userId="f160f9a4d586981b" providerId="LiveId" clId="{11CE695C-C6D3-49AA-8044-2DEBAAE64BC3}" dt="2021-10-25T15:33:27.795" v="2047" actId="26606"/>
          <ac:grpSpMkLst>
            <pc:docMk/>
            <pc:sldMk cId="2578413410" sldId="261"/>
            <ac:grpSpMk id="62" creationId="{C493BE25-7BED-4AAF-B05A-9EB10C80EF72}"/>
          </ac:grpSpMkLst>
        </pc:grpChg>
        <pc:picChg chg="mod">
          <ac:chgData name="Lucy Robinson" userId="f160f9a4d586981b" providerId="LiveId" clId="{11CE695C-C6D3-49AA-8044-2DEBAAE64BC3}" dt="2021-10-21T16:28:23.190" v="827" actId="164"/>
          <ac:picMkLst>
            <pc:docMk/>
            <pc:sldMk cId="2578413410" sldId="261"/>
            <ac:picMk id="4" creationId="{9099A860-22D3-470C-96D0-EA316B60EEF1}"/>
          </ac:picMkLst>
        </pc:picChg>
        <pc:picChg chg="add mod modCrop">
          <ac:chgData name="Lucy Robinson" userId="f160f9a4d586981b" providerId="LiveId" clId="{11CE695C-C6D3-49AA-8044-2DEBAAE64BC3}" dt="2021-10-25T16:00:47.470" v="2131" actId="14100"/>
          <ac:picMkLst>
            <pc:docMk/>
            <pc:sldMk cId="2578413410" sldId="261"/>
            <ac:picMk id="7" creationId="{A32B1042-CFEB-4F0D-ACB0-1003BB33A3A6}"/>
          </ac:picMkLst>
        </pc:picChg>
      </pc:sldChg>
      <pc:sldChg chg="modSp modAnim">
        <pc:chgData name="Lucy Robinson" userId="f160f9a4d586981b" providerId="LiveId" clId="{11CE695C-C6D3-49AA-8044-2DEBAAE64BC3}" dt="2021-10-25T16:04:08.856" v="2166" actId="403"/>
        <pc:sldMkLst>
          <pc:docMk/>
          <pc:sldMk cId="382633992" sldId="262"/>
        </pc:sldMkLst>
        <pc:spChg chg="mod">
          <ac:chgData name="Lucy Robinson" userId="f160f9a4d586981b" providerId="LiveId" clId="{11CE695C-C6D3-49AA-8044-2DEBAAE64BC3}" dt="2021-10-25T16:04:08.856" v="2166" actId="403"/>
          <ac:spMkLst>
            <pc:docMk/>
            <pc:sldMk cId="382633992" sldId="262"/>
            <ac:spMk id="3" creationId="{0A19927A-D55D-4912-97F7-DD07A025131F}"/>
          </ac:spMkLst>
        </pc:spChg>
      </pc:sldChg>
      <pc:sldChg chg="addSp modSp mod setBg modAnim">
        <pc:chgData name="Lucy Robinson" userId="f160f9a4d586981b" providerId="LiveId" clId="{11CE695C-C6D3-49AA-8044-2DEBAAE64BC3}" dt="2021-10-25T17:00:17.895" v="2372"/>
        <pc:sldMkLst>
          <pc:docMk/>
          <pc:sldMk cId="352395416" sldId="263"/>
        </pc:sldMkLst>
        <pc:spChg chg="mod">
          <ac:chgData name="Lucy Robinson" userId="f160f9a4d586981b" providerId="LiveId" clId="{11CE695C-C6D3-49AA-8044-2DEBAAE64BC3}" dt="2021-10-25T16:59:42.804" v="2369" actId="1076"/>
          <ac:spMkLst>
            <pc:docMk/>
            <pc:sldMk cId="352395416" sldId="263"/>
            <ac:spMk id="2" creationId="{6E074C45-1F91-44B7-90BE-6D7ABC7D5237}"/>
          </ac:spMkLst>
        </pc:spChg>
        <pc:spChg chg="mod">
          <ac:chgData name="Lucy Robinson" userId="f160f9a4d586981b" providerId="LiveId" clId="{11CE695C-C6D3-49AA-8044-2DEBAAE64BC3}" dt="2021-10-25T16:59:15.041" v="2362" actId="14100"/>
          <ac:spMkLst>
            <pc:docMk/>
            <pc:sldMk cId="352395416" sldId="263"/>
            <ac:spMk id="3" creationId="{9E9E66FD-FF6D-4CC4-A324-6C05BA5AAF28}"/>
          </ac:spMkLst>
        </pc:spChg>
        <pc:spChg chg="add mod">
          <ac:chgData name="Lucy Robinson" userId="f160f9a4d586981b" providerId="LiveId" clId="{11CE695C-C6D3-49AA-8044-2DEBAAE64BC3}" dt="2021-10-25T16:59:32.189" v="2367" actId="14100"/>
          <ac:spMkLst>
            <pc:docMk/>
            <pc:sldMk cId="352395416" sldId="263"/>
            <ac:spMk id="43" creationId="{98E5F8C6-C335-49D9-B90D-59675B9D69FB}"/>
          </ac:spMkLst>
        </pc:spChg>
        <pc:picChg chg="add mod ord">
          <ac:chgData name="Lucy Robinson" userId="f160f9a4d586981b" providerId="LiveId" clId="{11CE695C-C6D3-49AA-8044-2DEBAAE64BC3}" dt="2021-10-25T16:59:34.891" v="2368" actId="14100"/>
          <ac:picMkLst>
            <pc:docMk/>
            <pc:sldMk cId="352395416" sldId="263"/>
            <ac:picMk id="5" creationId="{A9019940-08DE-4DD0-AC4B-0F02D822CB2C}"/>
          </ac:picMkLst>
        </pc:picChg>
      </pc:sldChg>
      <pc:sldChg chg="addSp delSp modSp new mod modAnim">
        <pc:chgData name="Lucy Robinson" userId="f160f9a4d586981b" providerId="LiveId" clId="{11CE695C-C6D3-49AA-8044-2DEBAAE64BC3}" dt="2021-10-25T14:23:04.338" v="1710"/>
        <pc:sldMkLst>
          <pc:docMk/>
          <pc:sldMk cId="2087373346" sldId="264"/>
        </pc:sldMkLst>
        <pc:spChg chg="del">
          <ac:chgData name="Lucy Robinson" userId="f160f9a4d586981b" providerId="LiveId" clId="{11CE695C-C6D3-49AA-8044-2DEBAAE64BC3}" dt="2021-10-20T16:34:39.599" v="4" actId="478"/>
          <ac:spMkLst>
            <pc:docMk/>
            <pc:sldMk cId="2087373346" sldId="264"/>
            <ac:spMk id="2" creationId="{CA60706D-593D-4817-85ED-F6310B124A9C}"/>
          </ac:spMkLst>
        </pc:spChg>
        <pc:spChg chg="del">
          <ac:chgData name="Lucy Robinson" userId="f160f9a4d586981b" providerId="LiveId" clId="{11CE695C-C6D3-49AA-8044-2DEBAAE64BC3}" dt="2021-10-20T16:34:41.604" v="5" actId="478"/>
          <ac:spMkLst>
            <pc:docMk/>
            <pc:sldMk cId="2087373346" sldId="264"/>
            <ac:spMk id="3" creationId="{19B63DB6-8ECD-48A4-8691-6C0125797096}"/>
          </ac:spMkLst>
        </pc:spChg>
        <pc:spChg chg="add mod topLvl">
          <ac:chgData name="Lucy Robinson" userId="f160f9a4d586981b" providerId="LiveId" clId="{11CE695C-C6D3-49AA-8044-2DEBAAE64BC3}" dt="2021-10-20T16:57:05.766" v="202" actId="164"/>
          <ac:spMkLst>
            <pc:docMk/>
            <pc:sldMk cId="2087373346" sldId="264"/>
            <ac:spMk id="16" creationId="{1312203E-56DD-4B1B-AE8B-F1B83EE5D046}"/>
          </ac:spMkLst>
        </pc:spChg>
        <pc:spChg chg="add mod topLvl">
          <ac:chgData name="Lucy Robinson" userId="f160f9a4d586981b" providerId="LiveId" clId="{11CE695C-C6D3-49AA-8044-2DEBAAE64BC3}" dt="2021-10-20T16:57:05.766" v="202" actId="164"/>
          <ac:spMkLst>
            <pc:docMk/>
            <pc:sldMk cId="2087373346" sldId="264"/>
            <ac:spMk id="17" creationId="{6B3C64D0-6422-41C3-88C1-6794CCB3F337}"/>
          </ac:spMkLst>
        </pc:spChg>
        <pc:spChg chg="add mod">
          <ac:chgData name="Lucy Robinson" userId="f160f9a4d586981b" providerId="LiveId" clId="{11CE695C-C6D3-49AA-8044-2DEBAAE64BC3}" dt="2021-10-20T16:57:05.766" v="202" actId="164"/>
          <ac:spMkLst>
            <pc:docMk/>
            <pc:sldMk cId="2087373346" sldId="264"/>
            <ac:spMk id="18" creationId="{32702941-6AA8-46AB-8454-957B9A9BC259}"/>
          </ac:spMkLst>
        </pc:spChg>
        <pc:spChg chg="add mod topLvl">
          <ac:chgData name="Lucy Robinson" userId="f160f9a4d586981b" providerId="LiveId" clId="{11CE695C-C6D3-49AA-8044-2DEBAAE64BC3}" dt="2021-10-20T16:57:05.766" v="202" actId="164"/>
          <ac:spMkLst>
            <pc:docMk/>
            <pc:sldMk cId="2087373346" sldId="264"/>
            <ac:spMk id="19" creationId="{E90492C8-7195-49AF-88EC-03A1C9F0DAD3}"/>
          </ac:spMkLst>
        </pc:spChg>
        <pc:spChg chg="add del mod">
          <ac:chgData name="Lucy Robinson" userId="f160f9a4d586981b" providerId="LiveId" clId="{11CE695C-C6D3-49AA-8044-2DEBAAE64BC3}" dt="2021-10-20T16:58:11.209" v="208" actId="478"/>
          <ac:spMkLst>
            <pc:docMk/>
            <pc:sldMk cId="2087373346" sldId="264"/>
            <ac:spMk id="144" creationId="{709504CE-452E-43C8-89A1-5BABCD0EB1C9}"/>
          </ac:spMkLst>
        </pc:spChg>
        <pc:spChg chg="add del">
          <ac:chgData name="Lucy Robinson" userId="f160f9a4d586981b" providerId="LiveId" clId="{11CE695C-C6D3-49AA-8044-2DEBAAE64BC3}" dt="2021-10-20T16:58:31.689" v="210" actId="11529"/>
          <ac:spMkLst>
            <pc:docMk/>
            <pc:sldMk cId="2087373346" sldId="264"/>
            <ac:spMk id="145" creationId="{33921C56-12DA-489D-A681-DC4902DFC9A9}"/>
          </ac:spMkLst>
        </pc:spChg>
        <pc:spChg chg="add del mod">
          <ac:chgData name="Lucy Robinson" userId="f160f9a4d586981b" providerId="LiveId" clId="{11CE695C-C6D3-49AA-8044-2DEBAAE64BC3}" dt="2021-10-20T17:28:28.241" v="681" actId="478"/>
          <ac:spMkLst>
            <pc:docMk/>
            <pc:sldMk cId="2087373346" sldId="264"/>
            <ac:spMk id="537" creationId="{F64C4B4C-71CE-47BE-B606-9F41AE08AF7F}"/>
          </ac:spMkLst>
        </pc:spChg>
        <pc:spChg chg="add mod">
          <ac:chgData name="Lucy Robinson" userId="f160f9a4d586981b" providerId="LiveId" clId="{11CE695C-C6D3-49AA-8044-2DEBAAE64BC3}" dt="2021-10-20T17:31:23.572" v="723" actId="164"/>
          <ac:spMkLst>
            <pc:docMk/>
            <pc:sldMk cId="2087373346" sldId="264"/>
            <ac:spMk id="538" creationId="{DBDAD68A-6B8E-4855-840A-A2EECC73F6C0}"/>
          </ac:spMkLst>
        </pc:spChg>
        <pc:spChg chg="add mod">
          <ac:chgData name="Lucy Robinson" userId="f160f9a4d586981b" providerId="LiveId" clId="{11CE695C-C6D3-49AA-8044-2DEBAAE64BC3}" dt="2021-10-20T17:31:23.572" v="723" actId="164"/>
          <ac:spMkLst>
            <pc:docMk/>
            <pc:sldMk cId="2087373346" sldId="264"/>
            <ac:spMk id="539" creationId="{C256ED84-85D4-4E03-9C7F-058B627B3318}"/>
          </ac:spMkLst>
        </pc:spChg>
        <pc:grpChg chg="add del mod">
          <ac:chgData name="Lucy Robinson" userId="f160f9a4d586981b" providerId="LiveId" clId="{11CE695C-C6D3-49AA-8044-2DEBAAE64BC3}" dt="2021-10-20T16:56:57.866" v="201" actId="165"/>
          <ac:grpSpMkLst>
            <pc:docMk/>
            <pc:sldMk cId="2087373346" sldId="264"/>
            <ac:grpSpMk id="102" creationId="{BEDF06E2-7C21-48EF-9E9B-25293DBCBD14}"/>
          </ac:grpSpMkLst>
        </pc:grpChg>
        <pc:grpChg chg="add mod">
          <ac:chgData name="Lucy Robinson" userId="f160f9a4d586981b" providerId="LiveId" clId="{11CE695C-C6D3-49AA-8044-2DEBAAE64BC3}" dt="2021-10-23T13:07:26.257" v="828" actId="1076"/>
          <ac:grpSpMkLst>
            <pc:docMk/>
            <pc:sldMk cId="2087373346" sldId="264"/>
            <ac:grpSpMk id="143" creationId="{025E2E79-C1CC-43EE-BD7B-D226C58BC40E}"/>
          </ac:grpSpMkLst>
        </pc:grpChg>
        <pc:grpChg chg="add mod">
          <ac:chgData name="Lucy Robinson" userId="f160f9a4d586981b" providerId="LiveId" clId="{11CE695C-C6D3-49AA-8044-2DEBAAE64BC3}" dt="2021-10-20T17:31:27.315" v="724" actId="1076"/>
          <ac:grpSpMkLst>
            <pc:docMk/>
            <pc:sldMk cId="2087373346" sldId="264"/>
            <ac:grpSpMk id="540" creationId="{C4F419B6-5662-42B9-BA56-61A874516BCD}"/>
          </ac:grpSpMkLst>
        </pc:grpChg>
        <pc:picChg chg="add del mod">
          <ac:chgData name="Lucy Robinson" userId="f160f9a4d586981b" providerId="LiveId" clId="{11CE695C-C6D3-49AA-8044-2DEBAAE64BC3}" dt="2021-10-20T16:35:03.972" v="8" actId="478"/>
          <ac:picMkLst>
            <pc:docMk/>
            <pc:sldMk cId="2087373346" sldId="264"/>
            <ac:picMk id="4" creationId="{55550164-86BD-4789-B282-73F53A563AAE}"/>
          </ac:picMkLst>
        </pc:picChg>
        <pc:picChg chg="add del mod ord">
          <ac:chgData name="Lucy Robinson" userId="f160f9a4d586981b" providerId="LiveId" clId="{11CE695C-C6D3-49AA-8044-2DEBAAE64BC3}" dt="2021-10-20T17:31:57.978" v="728" actId="478"/>
          <ac:picMkLst>
            <pc:docMk/>
            <pc:sldMk cId="2087373346" sldId="264"/>
            <ac:picMk id="5" creationId="{C1237DC5-9B9C-44DF-B094-9CFFB2485BA6}"/>
          </ac:picMkLst>
        </pc:picChg>
        <pc:picChg chg="add del mod modCrop">
          <ac:chgData name="Lucy Robinson" userId="f160f9a4d586981b" providerId="LiveId" clId="{11CE695C-C6D3-49AA-8044-2DEBAAE64BC3}" dt="2021-10-20T17:31:55.089" v="727" actId="478"/>
          <ac:picMkLst>
            <pc:docMk/>
            <pc:sldMk cId="2087373346" sldId="264"/>
            <ac:picMk id="7" creationId="{59351BA7-3A99-4678-A1C3-8CC6F3419543}"/>
          </ac:picMkLst>
        </pc:picChg>
        <pc:picChg chg="add mod">
          <ac:chgData name="Lucy Robinson" userId="f160f9a4d586981b" providerId="LiveId" clId="{11CE695C-C6D3-49AA-8044-2DEBAAE64BC3}" dt="2021-10-20T17:31:23.572" v="723" actId="164"/>
          <ac:picMkLst>
            <pc:docMk/>
            <pc:sldMk cId="2087373346" sldId="264"/>
            <ac:picMk id="524" creationId="{E1EE2319-8816-47D4-997B-40BB275D535C}"/>
          </ac:picMkLst>
        </pc:picChg>
        <pc:picChg chg="add mod">
          <ac:chgData name="Lucy Robinson" userId="f160f9a4d586981b" providerId="LiveId" clId="{11CE695C-C6D3-49AA-8044-2DEBAAE64BC3}" dt="2021-10-20T17:31:23.572" v="723" actId="164"/>
          <ac:picMkLst>
            <pc:docMk/>
            <pc:sldMk cId="2087373346" sldId="264"/>
            <ac:picMk id="526" creationId="{C73B4B8C-5A95-41CB-A1E7-4B85BB010F5E}"/>
          </ac:picMkLst>
        </pc:picChg>
        <pc:picChg chg="add mod">
          <ac:chgData name="Lucy Robinson" userId="f160f9a4d586981b" providerId="LiveId" clId="{11CE695C-C6D3-49AA-8044-2DEBAAE64BC3}" dt="2021-10-20T17:31:23.572" v="723" actId="164"/>
          <ac:picMkLst>
            <pc:docMk/>
            <pc:sldMk cId="2087373346" sldId="264"/>
            <ac:picMk id="528" creationId="{20E87314-17B4-472D-B58C-62ED161EA3E7}"/>
          </ac:picMkLst>
        </pc:picChg>
        <pc:picChg chg="add mod">
          <ac:chgData name="Lucy Robinson" userId="f160f9a4d586981b" providerId="LiveId" clId="{11CE695C-C6D3-49AA-8044-2DEBAAE64BC3}" dt="2021-10-20T17:31:23.572" v="723" actId="164"/>
          <ac:picMkLst>
            <pc:docMk/>
            <pc:sldMk cId="2087373346" sldId="264"/>
            <ac:picMk id="530" creationId="{DF039E5E-8618-45FA-8F19-20E660D7E551}"/>
          </ac:picMkLst>
        </pc:picChg>
        <pc:picChg chg="add mod">
          <ac:chgData name="Lucy Robinson" userId="f160f9a4d586981b" providerId="LiveId" clId="{11CE695C-C6D3-49AA-8044-2DEBAAE64BC3}" dt="2021-10-20T17:31:23.572" v="723" actId="164"/>
          <ac:picMkLst>
            <pc:docMk/>
            <pc:sldMk cId="2087373346" sldId="264"/>
            <ac:picMk id="532" creationId="{CE36DF30-5613-42AF-8A68-F7C9FA8C0E8A}"/>
          </ac:picMkLst>
        </pc:picChg>
        <pc:picChg chg="add mod">
          <ac:chgData name="Lucy Robinson" userId="f160f9a4d586981b" providerId="LiveId" clId="{11CE695C-C6D3-49AA-8044-2DEBAAE64BC3}" dt="2021-10-20T17:31:23.572" v="723" actId="164"/>
          <ac:picMkLst>
            <pc:docMk/>
            <pc:sldMk cId="2087373346" sldId="264"/>
            <ac:picMk id="534" creationId="{E0C7E194-7A6A-4283-9A93-961ED8F10044}"/>
          </ac:picMkLst>
        </pc:picChg>
        <pc:picChg chg="add mod">
          <ac:chgData name="Lucy Robinson" userId="f160f9a4d586981b" providerId="LiveId" clId="{11CE695C-C6D3-49AA-8044-2DEBAAE64BC3}" dt="2021-10-20T17:31:23.572" v="723" actId="164"/>
          <ac:picMkLst>
            <pc:docMk/>
            <pc:sldMk cId="2087373346" sldId="264"/>
            <ac:picMk id="536" creationId="{6FECD8BC-F71F-47D1-A9D6-F341092C2AA2}"/>
          </ac:picMkLst>
        </pc:picChg>
        <pc:cxnChg chg="add del mod ord">
          <ac:chgData name="Lucy Robinson" userId="f160f9a4d586981b" providerId="LiveId" clId="{11CE695C-C6D3-49AA-8044-2DEBAAE64BC3}" dt="2021-10-20T17:31:14.558" v="722" actId="478"/>
          <ac:cxnSpMkLst>
            <pc:docMk/>
            <pc:sldMk cId="2087373346" sldId="264"/>
            <ac:cxnSpMk id="9" creationId="{47C9A4FA-C939-4F30-8A86-846D7AE842CC}"/>
          </ac:cxnSpMkLst>
        </pc:cxnChg>
        <pc:cxnChg chg="add del">
          <ac:chgData name="Lucy Robinson" userId="f160f9a4d586981b" providerId="LiveId" clId="{11CE695C-C6D3-49AA-8044-2DEBAAE64BC3}" dt="2021-10-20T16:41:15.835" v="37" actId="11529"/>
          <ac:cxnSpMkLst>
            <pc:docMk/>
            <pc:sldMk cId="2087373346" sldId="264"/>
            <ac:cxnSpMk id="13" creationId="{D2109B9D-7DE7-4DDC-B2FA-E358000192EC}"/>
          </ac:cxnSpMkLst>
        </pc:cxnChg>
        <pc:cxnChg chg="add del">
          <ac:chgData name="Lucy Robinson" userId="f160f9a4d586981b" providerId="LiveId" clId="{11CE695C-C6D3-49AA-8044-2DEBAAE64BC3}" dt="2021-10-20T16:41:55.697" v="42" actId="11529"/>
          <ac:cxnSpMkLst>
            <pc:docMk/>
            <pc:sldMk cId="2087373346" sldId="264"/>
            <ac:cxnSpMk id="15" creationId="{EF16D0E6-1CC8-47AA-BEEB-01706ACB2C6B}"/>
          </ac:cxnSpMkLst>
        </pc:cxnChg>
        <pc:cxnChg chg="add mod topLvl">
          <ac:chgData name="Lucy Robinson" userId="f160f9a4d586981b" providerId="LiveId" clId="{11CE695C-C6D3-49AA-8044-2DEBAAE64BC3}" dt="2021-10-20T16:57:05.766" v="202" actId="164"/>
          <ac:cxnSpMkLst>
            <pc:docMk/>
            <pc:sldMk cId="2087373346" sldId="264"/>
            <ac:cxnSpMk id="21" creationId="{D6A68B99-9586-45B5-A2C5-F023AC29EB88}"/>
          </ac:cxnSpMkLst>
        </pc:cxnChg>
        <pc:cxnChg chg="add del mod">
          <ac:chgData name="Lucy Robinson" userId="f160f9a4d586981b" providerId="LiveId" clId="{11CE695C-C6D3-49AA-8044-2DEBAAE64BC3}" dt="2021-10-20T16:43:21.292" v="59" actId="478"/>
          <ac:cxnSpMkLst>
            <pc:docMk/>
            <pc:sldMk cId="2087373346" sldId="264"/>
            <ac:cxnSpMk id="24" creationId="{621A8427-5358-461C-9289-2DE32E664061}"/>
          </ac:cxnSpMkLst>
        </pc:cxnChg>
        <pc:cxnChg chg="add mod topLvl">
          <ac:chgData name="Lucy Robinson" userId="f160f9a4d586981b" providerId="LiveId" clId="{11CE695C-C6D3-49AA-8044-2DEBAAE64BC3}" dt="2021-10-20T16:57:05.766" v="202" actId="164"/>
          <ac:cxnSpMkLst>
            <pc:docMk/>
            <pc:sldMk cId="2087373346" sldId="264"/>
            <ac:cxnSpMk id="25" creationId="{D7CC6B57-EDA1-4508-B984-5A6B2F64CCF7}"/>
          </ac:cxnSpMkLst>
        </pc:cxnChg>
        <pc:cxnChg chg="add mod topLvl">
          <ac:chgData name="Lucy Robinson" userId="f160f9a4d586981b" providerId="LiveId" clId="{11CE695C-C6D3-49AA-8044-2DEBAAE64BC3}" dt="2021-10-20T16:57:05.766" v="202" actId="164"/>
          <ac:cxnSpMkLst>
            <pc:docMk/>
            <pc:sldMk cId="2087373346" sldId="264"/>
            <ac:cxnSpMk id="28" creationId="{116D8D34-E1FE-4522-B4E1-C91848DD7773}"/>
          </ac:cxnSpMkLst>
        </pc:cxnChg>
        <pc:cxnChg chg="add mod topLvl">
          <ac:chgData name="Lucy Robinson" userId="f160f9a4d586981b" providerId="LiveId" clId="{11CE695C-C6D3-49AA-8044-2DEBAAE64BC3}" dt="2021-10-20T16:57:05.766" v="202" actId="164"/>
          <ac:cxnSpMkLst>
            <pc:docMk/>
            <pc:sldMk cId="2087373346" sldId="264"/>
            <ac:cxnSpMk id="31" creationId="{5A174A80-2DAE-405A-B56F-BC4C784D87B2}"/>
          </ac:cxnSpMkLst>
        </pc:cxnChg>
        <pc:cxnChg chg="add mod topLvl">
          <ac:chgData name="Lucy Robinson" userId="f160f9a4d586981b" providerId="LiveId" clId="{11CE695C-C6D3-49AA-8044-2DEBAAE64BC3}" dt="2021-10-20T16:57:05.766" v="202" actId="164"/>
          <ac:cxnSpMkLst>
            <pc:docMk/>
            <pc:sldMk cId="2087373346" sldId="264"/>
            <ac:cxnSpMk id="35" creationId="{FB47B935-AEA0-4215-ACE0-3AFD1BB0F104}"/>
          </ac:cxnSpMkLst>
        </pc:cxnChg>
        <pc:cxnChg chg="add mod topLvl">
          <ac:chgData name="Lucy Robinson" userId="f160f9a4d586981b" providerId="LiveId" clId="{11CE695C-C6D3-49AA-8044-2DEBAAE64BC3}" dt="2021-10-20T16:57:05.766" v="202" actId="164"/>
          <ac:cxnSpMkLst>
            <pc:docMk/>
            <pc:sldMk cId="2087373346" sldId="264"/>
            <ac:cxnSpMk id="38" creationId="{FF95A9ED-2362-439A-B026-D0C2BBC2F6EA}"/>
          </ac:cxnSpMkLst>
        </pc:cxnChg>
        <pc:cxnChg chg="add mod">
          <ac:chgData name="Lucy Robinson" userId="f160f9a4d586981b" providerId="LiveId" clId="{11CE695C-C6D3-49AA-8044-2DEBAAE64BC3}" dt="2021-10-20T16:57:05.766" v="202" actId="164"/>
          <ac:cxnSpMkLst>
            <pc:docMk/>
            <pc:sldMk cId="2087373346" sldId="264"/>
            <ac:cxnSpMk id="41" creationId="{42DFB600-D44F-4F83-9AC0-4F54FAAEE7C5}"/>
          </ac:cxnSpMkLst>
        </pc:cxnChg>
        <pc:cxnChg chg="add mod topLvl">
          <ac:chgData name="Lucy Robinson" userId="f160f9a4d586981b" providerId="LiveId" clId="{11CE695C-C6D3-49AA-8044-2DEBAAE64BC3}" dt="2021-10-20T16:57:05.766" v="202" actId="164"/>
          <ac:cxnSpMkLst>
            <pc:docMk/>
            <pc:sldMk cId="2087373346" sldId="264"/>
            <ac:cxnSpMk id="44" creationId="{6164CBF1-9554-4E1D-AA7C-AA7CA54B5BC7}"/>
          </ac:cxnSpMkLst>
        </pc:cxnChg>
        <pc:cxnChg chg="add mod">
          <ac:chgData name="Lucy Robinson" userId="f160f9a4d586981b" providerId="LiveId" clId="{11CE695C-C6D3-49AA-8044-2DEBAAE64BC3}" dt="2021-10-20T16:57:05.766" v="202" actId="164"/>
          <ac:cxnSpMkLst>
            <pc:docMk/>
            <pc:sldMk cId="2087373346" sldId="264"/>
            <ac:cxnSpMk id="47" creationId="{423443AE-DA44-4E18-9264-F9D9E68CA341}"/>
          </ac:cxnSpMkLst>
        </pc:cxnChg>
        <pc:cxnChg chg="add mod topLvl">
          <ac:chgData name="Lucy Robinson" userId="f160f9a4d586981b" providerId="LiveId" clId="{11CE695C-C6D3-49AA-8044-2DEBAAE64BC3}" dt="2021-10-20T16:57:05.766" v="202" actId="164"/>
          <ac:cxnSpMkLst>
            <pc:docMk/>
            <pc:sldMk cId="2087373346" sldId="264"/>
            <ac:cxnSpMk id="50" creationId="{A71F1BE0-5F70-44B3-8B4C-D8BF8E968921}"/>
          </ac:cxnSpMkLst>
        </pc:cxnChg>
        <pc:cxnChg chg="add mod">
          <ac:chgData name="Lucy Robinson" userId="f160f9a4d586981b" providerId="LiveId" clId="{11CE695C-C6D3-49AA-8044-2DEBAAE64BC3}" dt="2021-10-20T16:57:05.766" v="202" actId="164"/>
          <ac:cxnSpMkLst>
            <pc:docMk/>
            <pc:sldMk cId="2087373346" sldId="264"/>
            <ac:cxnSpMk id="53" creationId="{4D23FDFC-808B-4CE4-B28A-BBDC0CFA1839}"/>
          </ac:cxnSpMkLst>
        </pc:cxnChg>
        <pc:cxnChg chg="add mod topLvl">
          <ac:chgData name="Lucy Robinson" userId="f160f9a4d586981b" providerId="LiveId" clId="{11CE695C-C6D3-49AA-8044-2DEBAAE64BC3}" dt="2021-10-20T16:57:05.766" v="202" actId="164"/>
          <ac:cxnSpMkLst>
            <pc:docMk/>
            <pc:sldMk cId="2087373346" sldId="264"/>
            <ac:cxnSpMk id="56" creationId="{4679E170-2305-4719-A23F-C90A305EB01D}"/>
          </ac:cxnSpMkLst>
        </pc:cxnChg>
        <pc:cxnChg chg="add mod topLvl">
          <ac:chgData name="Lucy Robinson" userId="f160f9a4d586981b" providerId="LiveId" clId="{11CE695C-C6D3-49AA-8044-2DEBAAE64BC3}" dt="2021-10-20T16:57:05.766" v="202" actId="164"/>
          <ac:cxnSpMkLst>
            <pc:docMk/>
            <pc:sldMk cId="2087373346" sldId="264"/>
            <ac:cxnSpMk id="60" creationId="{8C0AC074-2C31-4997-9803-6EA0FF15D35E}"/>
          </ac:cxnSpMkLst>
        </pc:cxnChg>
        <pc:cxnChg chg="add mod topLvl">
          <ac:chgData name="Lucy Robinson" userId="f160f9a4d586981b" providerId="LiveId" clId="{11CE695C-C6D3-49AA-8044-2DEBAAE64BC3}" dt="2021-10-20T16:57:05.766" v="202" actId="164"/>
          <ac:cxnSpMkLst>
            <pc:docMk/>
            <pc:sldMk cId="2087373346" sldId="264"/>
            <ac:cxnSpMk id="63" creationId="{2DBDFAAA-403A-49A2-B518-B1EC7D809397}"/>
          </ac:cxnSpMkLst>
        </pc:cxnChg>
        <pc:cxnChg chg="add mod topLvl">
          <ac:chgData name="Lucy Robinson" userId="f160f9a4d586981b" providerId="LiveId" clId="{11CE695C-C6D3-49AA-8044-2DEBAAE64BC3}" dt="2021-10-20T16:57:05.766" v="202" actId="164"/>
          <ac:cxnSpMkLst>
            <pc:docMk/>
            <pc:sldMk cId="2087373346" sldId="264"/>
            <ac:cxnSpMk id="66" creationId="{FDCB4AA6-513A-46EB-B343-DE561E216357}"/>
          </ac:cxnSpMkLst>
        </pc:cxnChg>
        <pc:cxnChg chg="add mod topLvl">
          <ac:chgData name="Lucy Robinson" userId="f160f9a4d586981b" providerId="LiveId" clId="{11CE695C-C6D3-49AA-8044-2DEBAAE64BC3}" dt="2021-10-20T16:57:05.766" v="202" actId="164"/>
          <ac:cxnSpMkLst>
            <pc:docMk/>
            <pc:sldMk cId="2087373346" sldId="264"/>
            <ac:cxnSpMk id="70" creationId="{4F41E684-251F-4E95-B19C-5D40186D5310}"/>
          </ac:cxnSpMkLst>
        </pc:cxnChg>
        <pc:cxnChg chg="add mod topLvl">
          <ac:chgData name="Lucy Robinson" userId="f160f9a4d586981b" providerId="LiveId" clId="{11CE695C-C6D3-49AA-8044-2DEBAAE64BC3}" dt="2021-10-20T16:57:05.766" v="202" actId="164"/>
          <ac:cxnSpMkLst>
            <pc:docMk/>
            <pc:sldMk cId="2087373346" sldId="264"/>
            <ac:cxnSpMk id="73" creationId="{8E4FC7AF-3488-41F7-B498-85DCA263C7E9}"/>
          </ac:cxnSpMkLst>
        </pc:cxnChg>
        <pc:cxnChg chg="add mod">
          <ac:chgData name="Lucy Robinson" userId="f160f9a4d586981b" providerId="LiveId" clId="{11CE695C-C6D3-49AA-8044-2DEBAAE64BC3}" dt="2021-10-20T16:57:05.766" v="202" actId="164"/>
          <ac:cxnSpMkLst>
            <pc:docMk/>
            <pc:sldMk cId="2087373346" sldId="264"/>
            <ac:cxnSpMk id="77" creationId="{44F46A0D-5C26-48AA-8549-5ED87676E982}"/>
          </ac:cxnSpMkLst>
        </pc:cxnChg>
        <pc:cxnChg chg="add mod topLvl">
          <ac:chgData name="Lucy Robinson" userId="f160f9a4d586981b" providerId="LiveId" clId="{11CE695C-C6D3-49AA-8044-2DEBAAE64BC3}" dt="2021-10-20T16:57:05.766" v="202" actId="164"/>
          <ac:cxnSpMkLst>
            <pc:docMk/>
            <pc:sldMk cId="2087373346" sldId="264"/>
            <ac:cxnSpMk id="80" creationId="{0DFED3C6-2599-46A7-9BC1-7A0B42AD549A}"/>
          </ac:cxnSpMkLst>
        </pc:cxnChg>
        <pc:cxnChg chg="add mod topLvl">
          <ac:chgData name="Lucy Robinson" userId="f160f9a4d586981b" providerId="LiveId" clId="{11CE695C-C6D3-49AA-8044-2DEBAAE64BC3}" dt="2021-10-20T16:57:05.766" v="202" actId="164"/>
          <ac:cxnSpMkLst>
            <pc:docMk/>
            <pc:sldMk cId="2087373346" sldId="264"/>
            <ac:cxnSpMk id="83" creationId="{350F6654-0BB6-491E-98F4-417E05E426C5}"/>
          </ac:cxnSpMkLst>
        </pc:cxnChg>
        <pc:cxnChg chg="add mod topLvl">
          <ac:chgData name="Lucy Robinson" userId="f160f9a4d586981b" providerId="LiveId" clId="{11CE695C-C6D3-49AA-8044-2DEBAAE64BC3}" dt="2021-10-20T16:57:05.766" v="202" actId="164"/>
          <ac:cxnSpMkLst>
            <pc:docMk/>
            <pc:sldMk cId="2087373346" sldId="264"/>
            <ac:cxnSpMk id="86" creationId="{0AC261A1-7863-45BD-BB4C-813CCF156332}"/>
          </ac:cxnSpMkLst>
        </pc:cxnChg>
        <pc:cxnChg chg="add mod topLvl">
          <ac:chgData name="Lucy Robinson" userId="f160f9a4d586981b" providerId="LiveId" clId="{11CE695C-C6D3-49AA-8044-2DEBAAE64BC3}" dt="2021-10-20T16:57:05.766" v="202" actId="164"/>
          <ac:cxnSpMkLst>
            <pc:docMk/>
            <pc:sldMk cId="2087373346" sldId="264"/>
            <ac:cxnSpMk id="89" creationId="{D1979302-0506-4A86-9C26-C47231F332CA}"/>
          </ac:cxnSpMkLst>
        </pc:cxnChg>
        <pc:cxnChg chg="add mod topLvl">
          <ac:chgData name="Lucy Robinson" userId="f160f9a4d586981b" providerId="LiveId" clId="{11CE695C-C6D3-49AA-8044-2DEBAAE64BC3}" dt="2021-10-20T16:57:05.766" v="202" actId="164"/>
          <ac:cxnSpMkLst>
            <pc:docMk/>
            <pc:sldMk cId="2087373346" sldId="264"/>
            <ac:cxnSpMk id="92" creationId="{7D5C001F-18E1-4397-A333-337C7931F0BC}"/>
          </ac:cxnSpMkLst>
        </pc:cxnChg>
        <pc:cxnChg chg="add mod">
          <ac:chgData name="Lucy Robinson" userId="f160f9a4d586981b" providerId="LiveId" clId="{11CE695C-C6D3-49AA-8044-2DEBAAE64BC3}" dt="2021-10-20T16:57:05.766" v="202" actId="164"/>
          <ac:cxnSpMkLst>
            <pc:docMk/>
            <pc:sldMk cId="2087373346" sldId="264"/>
            <ac:cxnSpMk id="96" creationId="{2553D367-5A04-4F44-A95D-B0DFB9720B66}"/>
          </ac:cxnSpMkLst>
        </pc:cxnChg>
        <pc:cxnChg chg="add mod topLvl">
          <ac:chgData name="Lucy Robinson" userId="f160f9a4d586981b" providerId="LiveId" clId="{11CE695C-C6D3-49AA-8044-2DEBAAE64BC3}" dt="2021-10-20T16:57:05.766" v="202" actId="164"/>
          <ac:cxnSpMkLst>
            <pc:docMk/>
            <pc:sldMk cId="2087373346" sldId="264"/>
            <ac:cxnSpMk id="99" creationId="{5C5FA37E-A6F0-4D3B-AFD1-3B9809AB0D55}"/>
          </ac:cxnSpMkLst>
        </pc:cxnChg>
        <pc:cxnChg chg="add mod">
          <ac:chgData name="Lucy Robinson" userId="f160f9a4d586981b" providerId="LiveId" clId="{11CE695C-C6D3-49AA-8044-2DEBAAE64BC3}" dt="2021-10-20T17:31:23.572" v="723" actId="164"/>
          <ac:cxnSpMkLst>
            <pc:docMk/>
            <pc:sldMk cId="2087373346" sldId="264"/>
            <ac:cxnSpMk id="147" creationId="{0040C43E-F994-4B48-AB5F-A694FF205F23}"/>
          </ac:cxnSpMkLst>
        </pc:cxnChg>
        <pc:cxnChg chg="add mod">
          <ac:chgData name="Lucy Robinson" userId="f160f9a4d586981b" providerId="LiveId" clId="{11CE695C-C6D3-49AA-8044-2DEBAAE64BC3}" dt="2021-10-20T17:31:23.572" v="723" actId="164"/>
          <ac:cxnSpMkLst>
            <pc:docMk/>
            <pc:sldMk cId="2087373346" sldId="264"/>
            <ac:cxnSpMk id="149" creationId="{64DC0491-CC3C-4A46-85D5-C0663A043BE5}"/>
          </ac:cxnSpMkLst>
        </pc:cxnChg>
        <pc:cxnChg chg="add mod">
          <ac:chgData name="Lucy Robinson" userId="f160f9a4d586981b" providerId="LiveId" clId="{11CE695C-C6D3-49AA-8044-2DEBAAE64BC3}" dt="2021-10-20T17:31:23.572" v="723" actId="164"/>
          <ac:cxnSpMkLst>
            <pc:docMk/>
            <pc:sldMk cId="2087373346" sldId="264"/>
            <ac:cxnSpMk id="153" creationId="{D93DEE95-F4DF-4C1F-87C2-62310AC8F272}"/>
          </ac:cxnSpMkLst>
        </pc:cxnChg>
        <pc:cxnChg chg="add mod">
          <ac:chgData name="Lucy Robinson" userId="f160f9a4d586981b" providerId="LiveId" clId="{11CE695C-C6D3-49AA-8044-2DEBAAE64BC3}" dt="2021-10-20T17:31:23.572" v="723" actId="164"/>
          <ac:cxnSpMkLst>
            <pc:docMk/>
            <pc:sldMk cId="2087373346" sldId="264"/>
            <ac:cxnSpMk id="154" creationId="{DEA2EC9D-AC4C-4F59-9414-48E35A99C1F3}"/>
          </ac:cxnSpMkLst>
        </pc:cxnChg>
        <pc:cxnChg chg="add mod">
          <ac:chgData name="Lucy Robinson" userId="f160f9a4d586981b" providerId="LiveId" clId="{11CE695C-C6D3-49AA-8044-2DEBAAE64BC3}" dt="2021-10-20T17:31:23.572" v="723" actId="164"/>
          <ac:cxnSpMkLst>
            <pc:docMk/>
            <pc:sldMk cId="2087373346" sldId="264"/>
            <ac:cxnSpMk id="158" creationId="{7B43E779-85CB-478C-BEDF-BDFC7821A283}"/>
          </ac:cxnSpMkLst>
        </pc:cxnChg>
        <pc:cxnChg chg="add mod">
          <ac:chgData name="Lucy Robinson" userId="f160f9a4d586981b" providerId="LiveId" clId="{11CE695C-C6D3-49AA-8044-2DEBAAE64BC3}" dt="2021-10-20T17:31:23.572" v="723" actId="164"/>
          <ac:cxnSpMkLst>
            <pc:docMk/>
            <pc:sldMk cId="2087373346" sldId="264"/>
            <ac:cxnSpMk id="162" creationId="{59DA2D14-4E28-4C9D-A0CC-9383CC5CE14F}"/>
          </ac:cxnSpMkLst>
        </pc:cxnChg>
        <pc:cxnChg chg="add mod">
          <ac:chgData name="Lucy Robinson" userId="f160f9a4d586981b" providerId="LiveId" clId="{11CE695C-C6D3-49AA-8044-2DEBAAE64BC3}" dt="2021-10-20T17:31:23.572" v="723" actId="164"/>
          <ac:cxnSpMkLst>
            <pc:docMk/>
            <pc:sldMk cId="2087373346" sldId="264"/>
            <ac:cxnSpMk id="166" creationId="{79C1A786-DF0F-487B-951D-9017D56D18CC}"/>
          </ac:cxnSpMkLst>
        </pc:cxnChg>
        <pc:cxnChg chg="add mod">
          <ac:chgData name="Lucy Robinson" userId="f160f9a4d586981b" providerId="LiveId" clId="{11CE695C-C6D3-49AA-8044-2DEBAAE64BC3}" dt="2021-10-20T17:31:23.572" v="723" actId="164"/>
          <ac:cxnSpMkLst>
            <pc:docMk/>
            <pc:sldMk cId="2087373346" sldId="264"/>
            <ac:cxnSpMk id="169" creationId="{1B019423-1B52-46DD-9DD4-05688CAFEAB6}"/>
          </ac:cxnSpMkLst>
        </pc:cxnChg>
        <pc:cxnChg chg="add del mod">
          <ac:chgData name="Lucy Robinson" userId="f160f9a4d586981b" providerId="LiveId" clId="{11CE695C-C6D3-49AA-8044-2DEBAAE64BC3}" dt="2021-10-20T17:01:26.845" v="240"/>
          <ac:cxnSpMkLst>
            <pc:docMk/>
            <pc:sldMk cId="2087373346" sldId="264"/>
            <ac:cxnSpMk id="172" creationId="{A415C74B-55DD-4FCF-A9D2-4467CAA20CFD}"/>
          </ac:cxnSpMkLst>
        </pc:cxnChg>
        <pc:cxnChg chg="add mod">
          <ac:chgData name="Lucy Robinson" userId="f160f9a4d586981b" providerId="LiveId" clId="{11CE695C-C6D3-49AA-8044-2DEBAAE64BC3}" dt="2021-10-20T17:31:23.572" v="723" actId="164"/>
          <ac:cxnSpMkLst>
            <pc:docMk/>
            <pc:sldMk cId="2087373346" sldId="264"/>
            <ac:cxnSpMk id="173" creationId="{DF6C4E63-EB70-4C1C-BE64-B2B90F113F1C}"/>
          </ac:cxnSpMkLst>
        </pc:cxnChg>
        <pc:cxnChg chg="add mod">
          <ac:chgData name="Lucy Robinson" userId="f160f9a4d586981b" providerId="LiveId" clId="{11CE695C-C6D3-49AA-8044-2DEBAAE64BC3}" dt="2021-10-20T17:31:23.572" v="723" actId="164"/>
          <ac:cxnSpMkLst>
            <pc:docMk/>
            <pc:sldMk cId="2087373346" sldId="264"/>
            <ac:cxnSpMk id="176" creationId="{4E2BF36C-B0B4-4B17-8F75-8AFF4AAE0E3F}"/>
          </ac:cxnSpMkLst>
        </pc:cxnChg>
        <pc:cxnChg chg="add mod">
          <ac:chgData name="Lucy Robinson" userId="f160f9a4d586981b" providerId="LiveId" clId="{11CE695C-C6D3-49AA-8044-2DEBAAE64BC3}" dt="2021-10-20T17:31:23.572" v="723" actId="164"/>
          <ac:cxnSpMkLst>
            <pc:docMk/>
            <pc:sldMk cId="2087373346" sldId="264"/>
            <ac:cxnSpMk id="179" creationId="{43C332CB-88C7-4AAD-A7BC-BAD674D63F77}"/>
          </ac:cxnSpMkLst>
        </pc:cxnChg>
        <pc:cxnChg chg="add mod">
          <ac:chgData name="Lucy Robinson" userId="f160f9a4d586981b" providerId="LiveId" clId="{11CE695C-C6D3-49AA-8044-2DEBAAE64BC3}" dt="2021-10-20T17:31:23.572" v="723" actId="164"/>
          <ac:cxnSpMkLst>
            <pc:docMk/>
            <pc:sldMk cId="2087373346" sldId="264"/>
            <ac:cxnSpMk id="181" creationId="{8E092DC6-91DE-4CA6-9A39-CD4C594819B5}"/>
          </ac:cxnSpMkLst>
        </pc:cxnChg>
        <pc:cxnChg chg="add mod">
          <ac:chgData name="Lucy Robinson" userId="f160f9a4d586981b" providerId="LiveId" clId="{11CE695C-C6D3-49AA-8044-2DEBAAE64BC3}" dt="2021-10-20T17:31:23.572" v="723" actId="164"/>
          <ac:cxnSpMkLst>
            <pc:docMk/>
            <pc:sldMk cId="2087373346" sldId="264"/>
            <ac:cxnSpMk id="185" creationId="{8209285E-40AA-44CA-9B8D-800406DF5320}"/>
          </ac:cxnSpMkLst>
        </pc:cxnChg>
        <pc:cxnChg chg="add mod">
          <ac:chgData name="Lucy Robinson" userId="f160f9a4d586981b" providerId="LiveId" clId="{11CE695C-C6D3-49AA-8044-2DEBAAE64BC3}" dt="2021-10-20T17:31:23.572" v="723" actId="164"/>
          <ac:cxnSpMkLst>
            <pc:docMk/>
            <pc:sldMk cId="2087373346" sldId="264"/>
            <ac:cxnSpMk id="188" creationId="{A565D78D-981F-463D-B332-130FDEC95FEC}"/>
          </ac:cxnSpMkLst>
        </pc:cxnChg>
        <pc:cxnChg chg="add mod">
          <ac:chgData name="Lucy Robinson" userId="f160f9a4d586981b" providerId="LiveId" clId="{11CE695C-C6D3-49AA-8044-2DEBAAE64BC3}" dt="2021-10-20T17:31:23.572" v="723" actId="164"/>
          <ac:cxnSpMkLst>
            <pc:docMk/>
            <pc:sldMk cId="2087373346" sldId="264"/>
            <ac:cxnSpMk id="192" creationId="{87A3BD9A-2338-4499-BE5E-77F1324619F0}"/>
          </ac:cxnSpMkLst>
        </pc:cxnChg>
        <pc:cxnChg chg="add mod">
          <ac:chgData name="Lucy Robinson" userId="f160f9a4d586981b" providerId="LiveId" clId="{11CE695C-C6D3-49AA-8044-2DEBAAE64BC3}" dt="2021-10-20T17:31:23.572" v="723" actId="164"/>
          <ac:cxnSpMkLst>
            <pc:docMk/>
            <pc:sldMk cId="2087373346" sldId="264"/>
            <ac:cxnSpMk id="196" creationId="{807774A6-6BA2-4A20-8D3E-E72A91970DDE}"/>
          </ac:cxnSpMkLst>
        </pc:cxnChg>
        <pc:cxnChg chg="add mod">
          <ac:chgData name="Lucy Robinson" userId="f160f9a4d586981b" providerId="LiveId" clId="{11CE695C-C6D3-49AA-8044-2DEBAAE64BC3}" dt="2021-10-20T17:31:23.572" v="723" actId="164"/>
          <ac:cxnSpMkLst>
            <pc:docMk/>
            <pc:sldMk cId="2087373346" sldId="264"/>
            <ac:cxnSpMk id="199" creationId="{E34385E5-A980-4740-98A6-7151933C3904}"/>
          </ac:cxnSpMkLst>
        </pc:cxnChg>
        <pc:cxnChg chg="add mod">
          <ac:chgData name="Lucy Robinson" userId="f160f9a4d586981b" providerId="LiveId" clId="{11CE695C-C6D3-49AA-8044-2DEBAAE64BC3}" dt="2021-10-20T17:31:23.572" v="723" actId="164"/>
          <ac:cxnSpMkLst>
            <pc:docMk/>
            <pc:sldMk cId="2087373346" sldId="264"/>
            <ac:cxnSpMk id="203" creationId="{798ABD37-F7E8-47A5-BB33-27003802CE91}"/>
          </ac:cxnSpMkLst>
        </pc:cxnChg>
        <pc:cxnChg chg="add mod">
          <ac:chgData name="Lucy Robinson" userId="f160f9a4d586981b" providerId="LiveId" clId="{11CE695C-C6D3-49AA-8044-2DEBAAE64BC3}" dt="2021-10-20T17:31:23.572" v="723" actId="164"/>
          <ac:cxnSpMkLst>
            <pc:docMk/>
            <pc:sldMk cId="2087373346" sldId="264"/>
            <ac:cxnSpMk id="206" creationId="{62BC9505-8CEC-41E5-96AE-B1C5A541DECD}"/>
          </ac:cxnSpMkLst>
        </pc:cxnChg>
        <pc:cxnChg chg="add mod">
          <ac:chgData name="Lucy Robinson" userId="f160f9a4d586981b" providerId="LiveId" clId="{11CE695C-C6D3-49AA-8044-2DEBAAE64BC3}" dt="2021-10-20T17:31:23.572" v="723" actId="164"/>
          <ac:cxnSpMkLst>
            <pc:docMk/>
            <pc:sldMk cId="2087373346" sldId="264"/>
            <ac:cxnSpMk id="209" creationId="{D1442E85-3529-4B51-88B2-34F6E0297DF0}"/>
          </ac:cxnSpMkLst>
        </pc:cxnChg>
        <pc:cxnChg chg="add mod">
          <ac:chgData name="Lucy Robinson" userId="f160f9a4d586981b" providerId="LiveId" clId="{11CE695C-C6D3-49AA-8044-2DEBAAE64BC3}" dt="2021-10-20T17:31:23.572" v="723" actId="164"/>
          <ac:cxnSpMkLst>
            <pc:docMk/>
            <pc:sldMk cId="2087373346" sldId="264"/>
            <ac:cxnSpMk id="212" creationId="{32AF7E58-033F-4024-86B5-7E035BF0225D}"/>
          </ac:cxnSpMkLst>
        </pc:cxnChg>
        <pc:cxnChg chg="add mod">
          <ac:chgData name="Lucy Robinson" userId="f160f9a4d586981b" providerId="LiveId" clId="{11CE695C-C6D3-49AA-8044-2DEBAAE64BC3}" dt="2021-10-20T17:31:23.572" v="723" actId="164"/>
          <ac:cxnSpMkLst>
            <pc:docMk/>
            <pc:sldMk cId="2087373346" sldId="264"/>
            <ac:cxnSpMk id="215" creationId="{A23BE88C-B34F-4ADC-9DCF-F3F5E9531A31}"/>
          </ac:cxnSpMkLst>
        </pc:cxnChg>
        <pc:cxnChg chg="add mod">
          <ac:chgData name="Lucy Robinson" userId="f160f9a4d586981b" providerId="LiveId" clId="{11CE695C-C6D3-49AA-8044-2DEBAAE64BC3}" dt="2021-10-20T17:31:23.572" v="723" actId="164"/>
          <ac:cxnSpMkLst>
            <pc:docMk/>
            <pc:sldMk cId="2087373346" sldId="264"/>
            <ac:cxnSpMk id="218" creationId="{193D6C79-C55C-449D-BA36-4E2558754197}"/>
          </ac:cxnSpMkLst>
        </pc:cxnChg>
        <pc:cxnChg chg="add mod">
          <ac:chgData name="Lucy Robinson" userId="f160f9a4d586981b" providerId="LiveId" clId="{11CE695C-C6D3-49AA-8044-2DEBAAE64BC3}" dt="2021-10-20T17:31:23.572" v="723" actId="164"/>
          <ac:cxnSpMkLst>
            <pc:docMk/>
            <pc:sldMk cId="2087373346" sldId="264"/>
            <ac:cxnSpMk id="221" creationId="{52E7904E-2A2A-492F-AEAE-E5252615A21A}"/>
          </ac:cxnSpMkLst>
        </pc:cxnChg>
        <pc:cxnChg chg="add mod">
          <ac:chgData name="Lucy Robinson" userId="f160f9a4d586981b" providerId="LiveId" clId="{11CE695C-C6D3-49AA-8044-2DEBAAE64BC3}" dt="2021-10-20T17:31:23.572" v="723" actId="164"/>
          <ac:cxnSpMkLst>
            <pc:docMk/>
            <pc:sldMk cId="2087373346" sldId="264"/>
            <ac:cxnSpMk id="224" creationId="{43DB9716-E034-492C-9C9C-5AFE3509F282}"/>
          </ac:cxnSpMkLst>
        </pc:cxnChg>
        <pc:cxnChg chg="add mod">
          <ac:chgData name="Lucy Robinson" userId="f160f9a4d586981b" providerId="LiveId" clId="{11CE695C-C6D3-49AA-8044-2DEBAAE64BC3}" dt="2021-10-20T17:31:23.572" v="723" actId="164"/>
          <ac:cxnSpMkLst>
            <pc:docMk/>
            <pc:sldMk cId="2087373346" sldId="264"/>
            <ac:cxnSpMk id="227" creationId="{60E446BF-40E3-4A63-9D60-E46017FAD7E6}"/>
          </ac:cxnSpMkLst>
        </pc:cxnChg>
        <pc:cxnChg chg="add mod">
          <ac:chgData name="Lucy Robinson" userId="f160f9a4d586981b" providerId="LiveId" clId="{11CE695C-C6D3-49AA-8044-2DEBAAE64BC3}" dt="2021-10-20T17:31:23.572" v="723" actId="164"/>
          <ac:cxnSpMkLst>
            <pc:docMk/>
            <pc:sldMk cId="2087373346" sldId="264"/>
            <ac:cxnSpMk id="230" creationId="{D5A48270-2FDF-4C0D-86E6-1DB69B2B970B}"/>
          </ac:cxnSpMkLst>
        </pc:cxnChg>
        <pc:cxnChg chg="add mod">
          <ac:chgData name="Lucy Robinson" userId="f160f9a4d586981b" providerId="LiveId" clId="{11CE695C-C6D3-49AA-8044-2DEBAAE64BC3}" dt="2021-10-20T17:31:23.572" v="723" actId="164"/>
          <ac:cxnSpMkLst>
            <pc:docMk/>
            <pc:sldMk cId="2087373346" sldId="264"/>
            <ac:cxnSpMk id="232" creationId="{DFBE7B17-D80A-478B-8462-A47645916F71}"/>
          </ac:cxnSpMkLst>
        </pc:cxnChg>
        <pc:cxnChg chg="add mod">
          <ac:chgData name="Lucy Robinson" userId="f160f9a4d586981b" providerId="LiveId" clId="{11CE695C-C6D3-49AA-8044-2DEBAAE64BC3}" dt="2021-10-20T17:31:23.572" v="723" actId="164"/>
          <ac:cxnSpMkLst>
            <pc:docMk/>
            <pc:sldMk cId="2087373346" sldId="264"/>
            <ac:cxnSpMk id="234" creationId="{D3E9E656-D3CE-4991-AB41-EB40BA522FEF}"/>
          </ac:cxnSpMkLst>
        </pc:cxnChg>
        <pc:cxnChg chg="add mod">
          <ac:chgData name="Lucy Robinson" userId="f160f9a4d586981b" providerId="LiveId" clId="{11CE695C-C6D3-49AA-8044-2DEBAAE64BC3}" dt="2021-10-20T17:31:23.572" v="723" actId="164"/>
          <ac:cxnSpMkLst>
            <pc:docMk/>
            <pc:sldMk cId="2087373346" sldId="264"/>
            <ac:cxnSpMk id="237" creationId="{A87DCE01-85C2-46B2-9DEE-A24310B7D7F9}"/>
          </ac:cxnSpMkLst>
        </pc:cxnChg>
        <pc:cxnChg chg="add mod">
          <ac:chgData name="Lucy Robinson" userId="f160f9a4d586981b" providerId="LiveId" clId="{11CE695C-C6D3-49AA-8044-2DEBAAE64BC3}" dt="2021-10-20T17:31:23.572" v="723" actId="164"/>
          <ac:cxnSpMkLst>
            <pc:docMk/>
            <pc:sldMk cId="2087373346" sldId="264"/>
            <ac:cxnSpMk id="239" creationId="{7E9E199D-8867-4985-A663-E120CC743F43}"/>
          </ac:cxnSpMkLst>
        </pc:cxnChg>
        <pc:cxnChg chg="add mod">
          <ac:chgData name="Lucy Robinson" userId="f160f9a4d586981b" providerId="LiveId" clId="{11CE695C-C6D3-49AA-8044-2DEBAAE64BC3}" dt="2021-10-20T17:31:23.572" v="723" actId="164"/>
          <ac:cxnSpMkLst>
            <pc:docMk/>
            <pc:sldMk cId="2087373346" sldId="264"/>
            <ac:cxnSpMk id="242" creationId="{DB105000-324A-49A7-A2A3-7F9AC475E521}"/>
          </ac:cxnSpMkLst>
        </pc:cxnChg>
        <pc:cxnChg chg="add mod">
          <ac:chgData name="Lucy Robinson" userId="f160f9a4d586981b" providerId="LiveId" clId="{11CE695C-C6D3-49AA-8044-2DEBAAE64BC3}" dt="2021-10-20T17:31:23.572" v="723" actId="164"/>
          <ac:cxnSpMkLst>
            <pc:docMk/>
            <pc:sldMk cId="2087373346" sldId="264"/>
            <ac:cxnSpMk id="244" creationId="{8D61ABA4-2BF1-414D-BE42-4C9FCE2BB414}"/>
          </ac:cxnSpMkLst>
        </pc:cxnChg>
        <pc:cxnChg chg="add mod">
          <ac:chgData name="Lucy Robinson" userId="f160f9a4d586981b" providerId="LiveId" clId="{11CE695C-C6D3-49AA-8044-2DEBAAE64BC3}" dt="2021-10-20T17:31:23.572" v="723" actId="164"/>
          <ac:cxnSpMkLst>
            <pc:docMk/>
            <pc:sldMk cId="2087373346" sldId="264"/>
            <ac:cxnSpMk id="246" creationId="{CC0447F6-EEAB-484E-90A9-A1AC70DB2496}"/>
          </ac:cxnSpMkLst>
        </pc:cxnChg>
        <pc:cxnChg chg="add mod">
          <ac:chgData name="Lucy Robinson" userId="f160f9a4d586981b" providerId="LiveId" clId="{11CE695C-C6D3-49AA-8044-2DEBAAE64BC3}" dt="2021-10-20T17:31:23.572" v="723" actId="164"/>
          <ac:cxnSpMkLst>
            <pc:docMk/>
            <pc:sldMk cId="2087373346" sldId="264"/>
            <ac:cxnSpMk id="248" creationId="{D9E6FF7C-000E-4FC2-923D-2A6E21C1ADB6}"/>
          </ac:cxnSpMkLst>
        </pc:cxnChg>
        <pc:cxnChg chg="add mod">
          <ac:chgData name="Lucy Robinson" userId="f160f9a4d586981b" providerId="LiveId" clId="{11CE695C-C6D3-49AA-8044-2DEBAAE64BC3}" dt="2021-10-20T17:31:23.572" v="723" actId="164"/>
          <ac:cxnSpMkLst>
            <pc:docMk/>
            <pc:sldMk cId="2087373346" sldId="264"/>
            <ac:cxnSpMk id="251" creationId="{A50C3D44-9B37-4B14-B393-7834766EC7C2}"/>
          </ac:cxnSpMkLst>
        </pc:cxnChg>
        <pc:cxnChg chg="add mod">
          <ac:chgData name="Lucy Robinson" userId="f160f9a4d586981b" providerId="LiveId" clId="{11CE695C-C6D3-49AA-8044-2DEBAAE64BC3}" dt="2021-10-20T17:31:23.572" v="723" actId="164"/>
          <ac:cxnSpMkLst>
            <pc:docMk/>
            <pc:sldMk cId="2087373346" sldId="264"/>
            <ac:cxnSpMk id="254" creationId="{833A7A99-D5CC-41D0-A9E1-B4E7E0DBEEBF}"/>
          </ac:cxnSpMkLst>
        </pc:cxnChg>
        <pc:cxnChg chg="add mod">
          <ac:chgData name="Lucy Robinson" userId="f160f9a4d586981b" providerId="LiveId" clId="{11CE695C-C6D3-49AA-8044-2DEBAAE64BC3}" dt="2021-10-20T17:31:23.572" v="723" actId="164"/>
          <ac:cxnSpMkLst>
            <pc:docMk/>
            <pc:sldMk cId="2087373346" sldId="264"/>
            <ac:cxnSpMk id="258" creationId="{2536947F-CACC-41C7-9876-C1BF50B9DCE6}"/>
          </ac:cxnSpMkLst>
        </pc:cxnChg>
        <pc:cxnChg chg="add mod">
          <ac:chgData name="Lucy Robinson" userId="f160f9a4d586981b" providerId="LiveId" clId="{11CE695C-C6D3-49AA-8044-2DEBAAE64BC3}" dt="2021-10-20T17:31:23.572" v="723" actId="164"/>
          <ac:cxnSpMkLst>
            <pc:docMk/>
            <pc:sldMk cId="2087373346" sldId="264"/>
            <ac:cxnSpMk id="261" creationId="{1957C444-F504-4986-89F1-FA5892D21313}"/>
          </ac:cxnSpMkLst>
        </pc:cxnChg>
        <pc:cxnChg chg="add mod">
          <ac:chgData name="Lucy Robinson" userId="f160f9a4d586981b" providerId="LiveId" clId="{11CE695C-C6D3-49AA-8044-2DEBAAE64BC3}" dt="2021-10-20T17:31:23.572" v="723" actId="164"/>
          <ac:cxnSpMkLst>
            <pc:docMk/>
            <pc:sldMk cId="2087373346" sldId="264"/>
            <ac:cxnSpMk id="264" creationId="{7FA56A6F-23E6-4F9D-9C36-0A11961E6825}"/>
          </ac:cxnSpMkLst>
        </pc:cxnChg>
        <pc:cxnChg chg="add mod">
          <ac:chgData name="Lucy Robinson" userId="f160f9a4d586981b" providerId="LiveId" clId="{11CE695C-C6D3-49AA-8044-2DEBAAE64BC3}" dt="2021-10-20T17:31:23.572" v="723" actId="164"/>
          <ac:cxnSpMkLst>
            <pc:docMk/>
            <pc:sldMk cId="2087373346" sldId="264"/>
            <ac:cxnSpMk id="267" creationId="{DD2B964A-0B8B-4600-9740-BEFB83FB3D4A}"/>
          </ac:cxnSpMkLst>
        </pc:cxnChg>
        <pc:cxnChg chg="add mod">
          <ac:chgData name="Lucy Robinson" userId="f160f9a4d586981b" providerId="LiveId" clId="{11CE695C-C6D3-49AA-8044-2DEBAAE64BC3}" dt="2021-10-20T17:31:23.572" v="723" actId="164"/>
          <ac:cxnSpMkLst>
            <pc:docMk/>
            <pc:sldMk cId="2087373346" sldId="264"/>
            <ac:cxnSpMk id="272" creationId="{C6A44CC4-98E5-4568-8894-858BC3CA5AC4}"/>
          </ac:cxnSpMkLst>
        </pc:cxnChg>
        <pc:cxnChg chg="add mod">
          <ac:chgData name="Lucy Robinson" userId="f160f9a4d586981b" providerId="LiveId" clId="{11CE695C-C6D3-49AA-8044-2DEBAAE64BC3}" dt="2021-10-20T17:31:23.572" v="723" actId="164"/>
          <ac:cxnSpMkLst>
            <pc:docMk/>
            <pc:sldMk cId="2087373346" sldId="264"/>
            <ac:cxnSpMk id="275" creationId="{5837EC58-3A01-4BAB-A71D-5D6799CDEF1B}"/>
          </ac:cxnSpMkLst>
        </pc:cxnChg>
        <pc:cxnChg chg="add mod">
          <ac:chgData name="Lucy Robinson" userId="f160f9a4d586981b" providerId="LiveId" clId="{11CE695C-C6D3-49AA-8044-2DEBAAE64BC3}" dt="2021-10-20T17:31:23.572" v="723" actId="164"/>
          <ac:cxnSpMkLst>
            <pc:docMk/>
            <pc:sldMk cId="2087373346" sldId="264"/>
            <ac:cxnSpMk id="278" creationId="{39F40C48-5B0F-4826-8ACA-003FB4027A11}"/>
          </ac:cxnSpMkLst>
        </pc:cxnChg>
        <pc:cxnChg chg="add mod">
          <ac:chgData name="Lucy Robinson" userId="f160f9a4d586981b" providerId="LiveId" clId="{11CE695C-C6D3-49AA-8044-2DEBAAE64BC3}" dt="2021-10-20T17:31:23.572" v="723" actId="164"/>
          <ac:cxnSpMkLst>
            <pc:docMk/>
            <pc:sldMk cId="2087373346" sldId="264"/>
            <ac:cxnSpMk id="282" creationId="{CDDD0652-5996-4376-963C-C6DA116ADA75}"/>
          </ac:cxnSpMkLst>
        </pc:cxnChg>
        <pc:cxnChg chg="add mod">
          <ac:chgData name="Lucy Robinson" userId="f160f9a4d586981b" providerId="LiveId" clId="{11CE695C-C6D3-49AA-8044-2DEBAAE64BC3}" dt="2021-10-20T17:31:23.572" v="723" actId="164"/>
          <ac:cxnSpMkLst>
            <pc:docMk/>
            <pc:sldMk cId="2087373346" sldId="264"/>
            <ac:cxnSpMk id="285" creationId="{176E49E7-4757-4916-8303-C3EC06617D13}"/>
          </ac:cxnSpMkLst>
        </pc:cxnChg>
        <pc:cxnChg chg="add mod">
          <ac:chgData name="Lucy Robinson" userId="f160f9a4d586981b" providerId="LiveId" clId="{11CE695C-C6D3-49AA-8044-2DEBAAE64BC3}" dt="2021-10-20T17:31:23.572" v="723" actId="164"/>
          <ac:cxnSpMkLst>
            <pc:docMk/>
            <pc:sldMk cId="2087373346" sldId="264"/>
            <ac:cxnSpMk id="288" creationId="{173E11EB-58F9-42A1-BFF5-D100DA3B74E2}"/>
          </ac:cxnSpMkLst>
        </pc:cxnChg>
        <pc:cxnChg chg="add mod">
          <ac:chgData name="Lucy Robinson" userId="f160f9a4d586981b" providerId="LiveId" clId="{11CE695C-C6D3-49AA-8044-2DEBAAE64BC3}" dt="2021-10-20T17:31:23.572" v="723" actId="164"/>
          <ac:cxnSpMkLst>
            <pc:docMk/>
            <pc:sldMk cId="2087373346" sldId="264"/>
            <ac:cxnSpMk id="291" creationId="{5CD28854-3BF9-4BE3-9620-AD752FE3BF9B}"/>
          </ac:cxnSpMkLst>
        </pc:cxnChg>
        <pc:cxnChg chg="add mod">
          <ac:chgData name="Lucy Robinson" userId="f160f9a4d586981b" providerId="LiveId" clId="{11CE695C-C6D3-49AA-8044-2DEBAAE64BC3}" dt="2021-10-20T17:31:23.572" v="723" actId="164"/>
          <ac:cxnSpMkLst>
            <pc:docMk/>
            <pc:sldMk cId="2087373346" sldId="264"/>
            <ac:cxnSpMk id="294" creationId="{F6FEFD9F-5DE5-464C-A7F6-D16C30688807}"/>
          </ac:cxnSpMkLst>
        </pc:cxnChg>
        <pc:cxnChg chg="add mod">
          <ac:chgData name="Lucy Robinson" userId="f160f9a4d586981b" providerId="LiveId" clId="{11CE695C-C6D3-49AA-8044-2DEBAAE64BC3}" dt="2021-10-20T17:31:23.572" v="723" actId="164"/>
          <ac:cxnSpMkLst>
            <pc:docMk/>
            <pc:sldMk cId="2087373346" sldId="264"/>
            <ac:cxnSpMk id="297" creationId="{86F8F056-14FE-4A3C-9B58-9B6707283865}"/>
          </ac:cxnSpMkLst>
        </pc:cxnChg>
        <pc:cxnChg chg="add mod">
          <ac:chgData name="Lucy Robinson" userId="f160f9a4d586981b" providerId="LiveId" clId="{11CE695C-C6D3-49AA-8044-2DEBAAE64BC3}" dt="2021-10-20T17:31:23.572" v="723" actId="164"/>
          <ac:cxnSpMkLst>
            <pc:docMk/>
            <pc:sldMk cId="2087373346" sldId="264"/>
            <ac:cxnSpMk id="300" creationId="{44ED9BD8-A50A-4CE6-A2EA-1BA757889D39}"/>
          </ac:cxnSpMkLst>
        </pc:cxnChg>
        <pc:cxnChg chg="add mod">
          <ac:chgData name="Lucy Robinson" userId="f160f9a4d586981b" providerId="LiveId" clId="{11CE695C-C6D3-49AA-8044-2DEBAAE64BC3}" dt="2021-10-20T17:31:23.572" v="723" actId="164"/>
          <ac:cxnSpMkLst>
            <pc:docMk/>
            <pc:sldMk cId="2087373346" sldId="264"/>
            <ac:cxnSpMk id="303" creationId="{DF1148BE-D7A7-4D30-B848-971E8F63773E}"/>
          </ac:cxnSpMkLst>
        </pc:cxnChg>
        <pc:cxnChg chg="add mod">
          <ac:chgData name="Lucy Robinson" userId="f160f9a4d586981b" providerId="LiveId" clId="{11CE695C-C6D3-49AA-8044-2DEBAAE64BC3}" dt="2021-10-20T17:31:23.572" v="723" actId="164"/>
          <ac:cxnSpMkLst>
            <pc:docMk/>
            <pc:sldMk cId="2087373346" sldId="264"/>
            <ac:cxnSpMk id="307" creationId="{4026542A-30E0-4C90-A022-308F754B9173}"/>
          </ac:cxnSpMkLst>
        </pc:cxnChg>
        <pc:cxnChg chg="add mod">
          <ac:chgData name="Lucy Robinson" userId="f160f9a4d586981b" providerId="LiveId" clId="{11CE695C-C6D3-49AA-8044-2DEBAAE64BC3}" dt="2021-10-20T17:31:23.572" v="723" actId="164"/>
          <ac:cxnSpMkLst>
            <pc:docMk/>
            <pc:sldMk cId="2087373346" sldId="264"/>
            <ac:cxnSpMk id="310" creationId="{558007D7-4D74-46D1-97FF-EACAA8E8C0FE}"/>
          </ac:cxnSpMkLst>
        </pc:cxnChg>
        <pc:cxnChg chg="add mod">
          <ac:chgData name="Lucy Robinson" userId="f160f9a4d586981b" providerId="LiveId" clId="{11CE695C-C6D3-49AA-8044-2DEBAAE64BC3}" dt="2021-10-20T17:31:23.572" v="723" actId="164"/>
          <ac:cxnSpMkLst>
            <pc:docMk/>
            <pc:sldMk cId="2087373346" sldId="264"/>
            <ac:cxnSpMk id="313" creationId="{8C579FDB-80F5-4851-BF07-EF400306022D}"/>
          </ac:cxnSpMkLst>
        </pc:cxnChg>
        <pc:cxnChg chg="add mod">
          <ac:chgData name="Lucy Robinson" userId="f160f9a4d586981b" providerId="LiveId" clId="{11CE695C-C6D3-49AA-8044-2DEBAAE64BC3}" dt="2021-10-20T17:31:23.572" v="723" actId="164"/>
          <ac:cxnSpMkLst>
            <pc:docMk/>
            <pc:sldMk cId="2087373346" sldId="264"/>
            <ac:cxnSpMk id="316" creationId="{E802358C-20A2-4E3B-A048-5BBFD9219538}"/>
          </ac:cxnSpMkLst>
        </pc:cxnChg>
        <pc:cxnChg chg="add mod">
          <ac:chgData name="Lucy Robinson" userId="f160f9a4d586981b" providerId="LiveId" clId="{11CE695C-C6D3-49AA-8044-2DEBAAE64BC3}" dt="2021-10-20T17:31:23.572" v="723" actId="164"/>
          <ac:cxnSpMkLst>
            <pc:docMk/>
            <pc:sldMk cId="2087373346" sldId="264"/>
            <ac:cxnSpMk id="319" creationId="{D72ED7C8-2F11-49C2-B3C3-4E070EA470B0}"/>
          </ac:cxnSpMkLst>
        </pc:cxnChg>
        <pc:cxnChg chg="add mod">
          <ac:chgData name="Lucy Robinson" userId="f160f9a4d586981b" providerId="LiveId" clId="{11CE695C-C6D3-49AA-8044-2DEBAAE64BC3}" dt="2021-10-20T17:31:23.572" v="723" actId="164"/>
          <ac:cxnSpMkLst>
            <pc:docMk/>
            <pc:sldMk cId="2087373346" sldId="264"/>
            <ac:cxnSpMk id="325" creationId="{61D071EB-E38B-45E3-834A-F598B5A225E4}"/>
          </ac:cxnSpMkLst>
        </pc:cxnChg>
        <pc:cxnChg chg="add mod">
          <ac:chgData name="Lucy Robinson" userId="f160f9a4d586981b" providerId="LiveId" clId="{11CE695C-C6D3-49AA-8044-2DEBAAE64BC3}" dt="2021-10-20T17:31:23.572" v="723" actId="164"/>
          <ac:cxnSpMkLst>
            <pc:docMk/>
            <pc:sldMk cId="2087373346" sldId="264"/>
            <ac:cxnSpMk id="329" creationId="{1476BB5C-BAAC-46AA-BA8B-D4B554110832}"/>
          </ac:cxnSpMkLst>
        </pc:cxnChg>
        <pc:cxnChg chg="add mod">
          <ac:chgData name="Lucy Robinson" userId="f160f9a4d586981b" providerId="LiveId" clId="{11CE695C-C6D3-49AA-8044-2DEBAAE64BC3}" dt="2021-10-20T17:31:23.572" v="723" actId="164"/>
          <ac:cxnSpMkLst>
            <pc:docMk/>
            <pc:sldMk cId="2087373346" sldId="264"/>
            <ac:cxnSpMk id="333" creationId="{21C9BD8C-D2D6-47DC-A914-5BF85A040621}"/>
          </ac:cxnSpMkLst>
        </pc:cxnChg>
        <pc:cxnChg chg="add mod">
          <ac:chgData name="Lucy Robinson" userId="f160f9a4d586981b" providerId="LiveId" clId="{11CE695C-C6D3-49AA-8044-2DEBAAE64BC3}" dt="2021-10-20T17:31:23.572" v="723" actId="164"/>
          <ac:cxnSpMkLst>
            <pc:docMk/>
            <pc:sldMk cId="2087373346" sldId="264"/>
            <ac:cxnSpMk id="336" creationId="{6073099A-B9AE-4DFA-88B4-87542B3079B4}"/>
          </ac:cxnSpMkLst>
        </pc:cxnChg>
        <pc:cxnChg chg="add mod">
          <ac:chgData name="Lucy Robinson" userId="f160f9a4d586981b" providerId="LiveId" clId="{11CE695C-C6D3-49AA-8044-2DEBAAE64BC3}" dt="2021-10-20T17:31:23.572" v="723" actId="164"/>
          <ac:cxnSpMkLst>
            <pc:docMk/>
            <pc:sldMk cId="2087373346" sldId="264"/>
            <ac:cxnSpMk id="339" creationId="{0A4BE856-9448-4F72-9F6E-4C5DE09904FD}"/>
          </ac:cxnSpMkLst>
        </pc:cxnChg>
        <pc:cxnChg chg="add mod">
          <ac:chgData name="Lucy Robinson" userId="f160f9a4d586981b" providerId="LiveId" clId="{11CE695C-C6D3-49AA-8044-2DEBAAE64BC3}" dt="2021-10-20T17:31:23.572" v="723" actId="164"/>
          <ac:cxnSpMkLst>
            <pc:docMk/>
            <pc:sldMk cId="2087373346" sldId="264"/>
            <ac:cxnSpMk id="342" creationId="{DDA3681A-F577-4393-8FFF-BB0FEDC94A03}"/>
          </ac:cxnSpMkLst>
        </pc:cxnChg>
        <pc:cxnChg chg="add mod">
          <ac:chgData name="Lucy Robinson" userId="f160f9a4d586981b" providerId="LiveId" clId="{11CE695C-C6D3-49AA-8044-2DEBAAE64BC3}" dt="2021-10-20T17:31:23.572" v="723" actId="164"/>
          <ac:cxnSpMkLst>
            <pc:docMk/>
            <pc:sldMk cId="2087373346" sldId="264"/>
            <ac:cxnSpMk id="345" creationId="{65FC19A8-2934-48D8-9F3A-24EE2BFF9A44}"/>
          </ac:cxnSpMkLst>
        </pc:cxnChg>
        <pc:cxnChg chg="add mod">
          <ac:chgData name="Lucy Robinson" userId="f160f9a4d586981b" providerId="LiveId" clId="{11CE695C-C6D3-49AA-8044-2DEBAAE64BC3}" dt="2021-10-20T17:31:23.572" v="723" actId="164"/>
          <ac:cxnSpMkLst>
            <pc:docMk/>
            <pc:sldMk cId="2087373346" sldId="264"/>
            <ac:cxnSpMk id="347" creationId="{E434ADA4-DC0B-46CA-B778-02BA5033A923}"/>
          </ac:cxnSpMkLst>
        </pc:cxnChg>
        <pc:cxnChg chg="add mod">
          <ac:chgData name="Lucy Robinson" userId="f160f9a4d586981b" providerId="LiveId" clId="{11CE695C-C6D3-49AA-8044-2DEBAAE64BC3}" dt="2021-10-20T17:31:23.572" v="723" actId="164"/>
          <ac:cxnSpMkLst>
            <pc:docMk/>
            <pc:sldMk cId="2087373346" sldId="264"/>
            <ac:cxnSpMk id="351" creationId="{0E3E5120-FF57-48B2-B516-AF844CE434BF}"/>
          </ac:cxnSpMkLst>
        </pc:cxnChg>
        <pc:cxnChg chg="add mod">
          <ac:chgData name="Lucy Robinson" userId="f160f9a4d586981b" providerId="LiveId" clId="{11CE695C-C6D3-49AA-8044-2DEBAAE64BC3}" dt="2021-10-20T17:31:23.572" v="723" actId="164"/>
          <ac:cxnSpMkLst>
            <pc:docMk/>
            <pc:sldMk cId="2087373346" sldId="264"/>
            <ac:cxnSpMk id="355" creationId="{03D2170C-01C7-4077-891E-3640DFA650BD}"/>
          </ac:cxnSpMkLst>
        </pc:cxnChg>
        <pc:cxnChg chg="add mod">
          <ac:chgData name="Lucy Robinson" userId="f160f9a4d586981b" providerId="LiveId" clId="{11CE695C-C6D3-49AA-8044-2DEBAAE64BC3}" dt="2021-10-20T17:31:23.572" v="723" actId="164"/>
          <ac:cxnSpMkLst>
            <pc:docMk/>
            <pc:sldMk cId="2087373346" sldId="264"/>
            <ac:cxnSpMk id="357" creationId="{E4EA5EC3-7E80-4F41-BA22-A9985F5B0EB9}"/>
          </ac:cxnSpMkLst>
        </pc:cxnChg>
        <pc:cxnChg chg="add mod">
          <ac:chgData name="Lucy Robinson" userId="f160f9a4d586981b" providerId="LiveId" clId="{11CE695C-C6D3-49AA-8044-2DEBAAE64BC3}" dt="2021-10-20T17:31:23.572" v="723" actId="164"/>
          <ac:cxnSpMkLst>
            <pc:docMk/>
            <pc:sldMk cId="2087373346" sldId="264"/>
            <ac:cxnSpMk id="361" creationId="{B08B903B-2A48-4C35-9233-10E5E0FBE22B}"/>
          </ac:cxnSpMkLst>
        </pc:cxnChg>
        <pc:cxnChg chg="add mod">
          <ac:chgData name="Lucy Robinson" userId="f160f9a4d586981b" providerId="LiveId" clId="{11CE695C-C6D3-49AA-8044-2DEBAAE64BC3}" dt="2021-10-20T17:31:23.572" v="723" actId="164"/>
          <ac:cxnSpMkLst>
            <pc:docMk/>
            <pc:sldMk cId="2087373346" sldId="264"/>
            <ac:cxnSpMk id="363" creationId="{9D432CB1-D1FC-4F99-8843-E8E27F2717B1}"/>
          </ac:cxnSpMkLst>
        </pc:cxnChg>
        <pc:cxnChg chg="add mod">
          <ac:chgData name="Lucy Robinson" userId="f160f9a4d586981b" providerId="LiveId" clId="{11CE695C-C6D3-49AA-8044-2DEBAAE64BC3}" dt="2021-10-20T17:31:23.572" v="723" actId="164"/>
          <ac:cxnSpMkLst>
            <pc:docMk/>
            <pc:sldMk cId="2087373346" sldId="264"/>
            <ac:cxnSpMk id="365" creationId="{08657678-16F6-4267-B011-2A3BD32252CA}"/>
          </ac:cxnSpMkLst>
        </pc:cxnChg>
        <pc:cxnChg chg="add mod">
          <ac:chgData name="Lucy Robinson" userId="f160f9a4d586981b" providerId="LiveId" clId="{11CE695C-C6D3-49AA-8044-2DEBAAE64BC3}" dt="2021-10-20T17:31:23.572" v="723" actId="164"/>
          <ac:cxnSpMkLst>
            <pc:docMk/>
            <pc:sldMk cId="2087373346" sldId="264"/>
            <ac:cxnSpMk id="368" creationId="{0AF23AC6-6082-41D1-9FF6-AC1B15B636FA}"/>
          </ac:cxnSpMkLst>
        </pc:cxnChg>
        <pc:cxnChg chg="add mod">
          <ac:chgData name="Lucy Robinson" userId="f160f9a4d586981b" providerId="LiveId" clId="{11CE695C-C6D3-49AA-8044-2DEBAAE64BC3}" dt="2021-10-20T17:31:23.572" v="723" actId="164"/>
          <ac:cxnSpMkLst>
            <pc:docMk/>
            <pc:sldMk cId="2087373346" sldId="264"/>
            <ac:cxnSpMk id="370" creationId="{09862161-49E0-40AA-B9F1-C6CCD2215586}"/>
          </ac:cxnSpMkLst>
        </pc:cxnChg>
        <pc:cxnChg chg="add mod">
          <ac:chgData name="Lucy Robinson" userId="f160f9a4d586981b" providerId="LiveId" clId="{11CE695C-C6D3-49AA-8044-2DEBAAE64BC3}" dt="2021-10-20T17:31:23.572" v="723" actId="164"/>
          <ac:cxnSpMkLst>
            <pc:docMk/>
            <pc:sldMk cId="2087373346" sldId="264"/>
            <ac:cxnSpMk id="372" creationId="{2688BCA9-B757-4B6E-AC70-96AD25DD7E0F}"/>
          </ac:cxnSpMkLst>
        </pc:cxnChg>
        <pc:cxnChg chg="add mod">
          <ac:chgData name="Lucy Robinson" userId="f160f9a4d586981b" providerId="LiveId" clId="{11CE695C-C6D3-49AA-8044-2DEBAAE64BC3}" dt="2021-10-20T17:31:23.572" v="723" actId="164"/>
          <ac:cxnSpMkLst>
            <pc:docMk/>
            <pc:sldMk cId="2087373346" sldId="264"/>
            <ac:cxnSpMk id="374" creationId="{DC4A3FF5-B49A-4D4F-B393-657F1E8C81D8}"/>
          </ac:cxnSpMkLst>
        </pc:cxnChg>
        <pc:cxnChg chg="add mod">
          <ac:chgData name="Lucy Robinson" userId="f160f9a4d586981b" providerId="LiveId" clId="{11CE695C-C6D3-49AA-8044-2DEBAAE64BC3}" dt="2021-10-20T17:31:23.572" v="723" actId="164"/>
          <ac:cxnSpMkLst>
            <pc:docMk/>
            <pc:sldMk cId="2087373346" sldId="264"/>
            <ac:cxnSpMk id="377" creationId="{81F475F8-3773-4ABE-8C0A-6D1A16E2513B}"/>
          </ac:cxnSpMkLst>
        </pc:cxnChg>
        <pc:cxnChg chg="add mod">
          <ac:chgData name="Lucy Robinson" userId="f160f9a4d586981b" providerId="LiveId" clId="{11CE695C-C6D3-49AA-8044-2DEBAAE64BC3}" dt="2021-10-20T17:31:23.572" v="723" actId="164"/>
          <ac:cxnSpMkLst>
            <pc:docMk/>
            <pc:sldMk cId="2087373346" sldId="264"/>
            <ac:cxnSpMk id="379" creationId="{EE99A27A-FC36-4BB2-896E-EC298E10B5DC}"/>
          </ac:cxnSpMkLst>
        </pc:cxnChg>
        <pc:cxnChg chg="add mod">
          <ac:chgData name="Lucy Robinson" userId="f160f9a4d586981b" providerId="LiveId" clId="{11CE695C-C6D3-49AA-8044-2DEBAAE64BC3}" dt="2021-10-20T17:31:23.572" v="723" actId="164"/>
          <ac:cxnSpMkLst>
            <pc:docMk/>
            <pc:sldMk cId="2087373346" sldId="264"/>
            <ac:cxnSpMk id="382" creationId="{9726C3DF-B0B6-4ACE-960B-6309F0BE0624}"/>
          </ac:cxnSpMkLst>
        </pc:cxnChg>
        <pc:cxnChg chg="add mod">
          <ac:chgData name="Lucy Robinson" userId="f160f9a4d586981b" providerId="LiveId" clId="{11CE695C-C6D3-49AA-8044-2DEBAAE64BC3}" dt="2021-10-20T17:31:23.572" v="723" actId="164"/>
          <ac:cxnSpMkLst>
            <pc:docMk/>
            <pc:sldMk cId="2087373346" sldId="264"/>
            <ac:cxnSpMk id="385" creationId="{D70C7DCB-2E41-454B-ABE8-236E31098226}"/>
          </ac:cxnSpMkLst>
        </pc:cxnChg>
        <pc:cxnChg chg="add mod">
          <ac:chgData name="Lucy Robinson" userId="f160f9a4d586981b" providerId="LiveId" clId="{11CE695C-C6D3-49AA-8044-2DEBAAE64BC3}" dt="2021-10-20T17:31:23.572" v="723" actId="164"/>
          <ac:cxnSpMkLst>
            <pc:docMk/>
            <pc:sldMk cId="2087373346" sldId="264"/>
            <ac:cxnSpMk id="390" creationId="{2457C523-2DDC-4455-9A18-C42C2C87D985}"/>
          </ac:cxnSpMkLst>
        </pc:cxnChg>
        <pc:cxnChg chg="add mod">
          <ac:chgData name="Lucy Robinson" userId="f160f9a4d586981b" providerId="LiveId" clId="{11CE695C-C6D3-49AA-8044-2DEBAAE64BC3}" dt="2021-10-20T17:31:23.572" v="723" actId="164"/>
          <ac:cxnSpMkLst>
            <pc:docMk/>
            <pc:sldMk cId="2087373346" sldId="264"/>
            <ac:cxnSpMk id="392" creationId="{5D47AFC4-512A-4B26-B001-3A3292DC6117}"/>
          </ac:cxnSpMkLst>
        </pc:cxnChg>
        <pc:cxnChg chg="add mod">
          <ac:chgData name="Lucy Robinson" userId="f160f9a4d586981b" providerId="LiveId" clId="{11CE695C-C6D3-49AA-8044-2DEBAAE64BC3}" dt="2021-10-20T17:31:23.572" v="723" actId="164"/>
          <ac:cxnSpMkLst>
            <pc:docMk/>
            <pc:sldMk cId="2087373346" sldId="264"/>
            <ac:cxnSpMk id="394" creationId="{B8E6BB7D-4AD7-428D-9DC4-97F3361C5971}"/>
          </ac:cxnSpMkLst>
        </pc:cxnChg>
        <pc:cxnChg chg="add mod">
          <ac:chgData name="Lucy Robinson" userId="f160f9a4d586981b" providerId="LiveId" clId="{11CE695C-C6D3-49AA-8044-2DEBAAE64BC3}" dt="2021-10-20T17:31:23.572" v="723" actId="164"/>
          <ac:cxnSpMkLst>
            <pc:docMk/>
            <pc:sldMk cId="2087373346" sldId="264"/>
            <ac:cxnSpMk id="396" creationId="{CE4427E0-EDED-4F2C-A113-02BDE9487B8B}"/>
          </ac:cxnSpMkLst>
        </pc:cxnChg>
        <pc:cxnChg chg="add mod">
          <ac:chgData name="Lucy Robinson" userId="f160f9a4d586981b" providerId="LiveId" clId="{11CE695C-C6D3-49AA-8044-2DEBAAE64BC3}" dt="2021-10-20T17:31:23.572" v="723" actId="164"/>
          <ac:cxnSpMkLst>
            <pc:docMk/>
            <pc:sldMk cId="2087373346" sldId="264"/>
            <ac:cxnSpMk id="398" creationId="{F0EB6252-FC2B-4C3D-89F6-C8B2343A4D74}"/>
          </ac:cxnSpMkLst>
        </pc:cxnChg>
        <pc:cxnChg chg="add mod">
          <ac:chgData name="Lucy Robinson" userId="f160f9a4d586981b" providerId="LiveId" clId="{11CE695C-C6D3-49AA-8044-2DEBAAE64BC3}" dt="2021-10-20T17:31:23.572" v="723" actId="164"/>
          <ac:cxnSpMkLst>
            <pc:docMk/>
            <pc:sldMk cId="2087373346" sldId="264"/>
            <ac:cxnSpMk id="400" creationId="{1B15E15A-E021-4201-9239-2FE1CAE9D81E}"/>
          </ac:cxnSpMkLst>
        </pc:cxnChg>
        <pc:cxnChg chg="add mod">
          <ac:chgData name="Lucy Robinson" userId="f160f9a4d586981b" providerId="LiveId" clId="{11CE695C-C6D3-49AA-8044-2DEBAAE64BC3}" dt="2021-10-20T17:31:23.572" v="723" actId="164"/>
          <ac:cxnSpMkLst>
            <pc:docMk/>
            <pc:sldMk cId="2087373346" sldId="264"/>
            <ac:cxnSpMk id="402" creationId="{D56CD2F0-A1F4-458A-9719-C6ECEE1E74D2}"/>
          </ac:cxnSpMkLst>
        </pc:cxnChg>
        <pc:cxnChg chg="add mod">
          <ac:chgData name="Lucy Robinson" userId="f160f9a4d586981b" providerId="LiveId" clId="{11CE695C-C6D3-49AA-8044-2DEBAAE64BC3}" dt="2021-10-20T17:31:23.572" v="723" actId="164"/>
          <ac:cxnSpMkLst>
            <pc:docMk/>
            <pc:sldMk cId="2087373346" sldId="264"/>
            <ac:cxnSpMk id="405" creationId="{567F0738-2448-4CEB-9BE0-0B72BB2C1F52}"/>
          </ac:cxnSpMkLst>
        </pc:cxnChg>
        <pc:cxnChg chg="add mod">
          <ac:chgData name="Lucy Robinson" userId="f160f9a4d586981b" providerId="LiveId" clId="{11CE695C-C6D3-49AA-8044-2DEBAAE64BC3}" dt="2021-10-20T17:31:23.572" v="723" actId="164"/>
          <ac:cxnSpMkLst>
            <pc:docMk/>
            <pc:sldMk cId="2087373346" sldId="264"/>
            <ac:cxnSpMk id="407" creationId="{77ED6CB2-B01B-4CBB-BB0E-FD9364A20C73}"/>
          </ac:cxnSpMkLst>
        </pc:cxnChg>
        <pc:cxnChg chg="add mod">
          <ac:chgData name="Lucy Robinson" userId="f160f9a4d586981b" providerId="LiveId" clId="{11CE695C-C6D3-49AA-8044-2DEBAAE64BC3}" dt="2021-10-20T17:31:23.572" v="723" actId="164"/>
          <ac:cxnSpMkLst>
            <pc:docMk/>
            <pc:sldMk cId="2087373346" sldId="264"/>
            <ac:cxnSpMk id="409" creationId="{9F8F5774-FE4D-422E-A430-5E22F2A6FFA3}"/>
          </ac:cxnSpMkLst>
        </pc:cxnChg>
        <pc:cxnChg chg="add mod">
          <ac:chgData name="Lucy Robinson" userId="f160f9a4d586981b" providerId="LiveId" clId="{11CE695C-C6D3-49AA-8044-2DEBAAE64BC3}" dt="2021-10-20T17:31:23.572" v="723" actId="164"/>
          <ac:cxnSpMkLst>
            <pc:docMk/>
            <pc:sldMk cId="2087373346" sldId="264"/>
            <ac:cxnSpMk id="411" creationId="{248525B8-A707-4A94-92B6-788D0E545254}"/>
          </ac:cxnSpMkLst>
        </pc:cxnChg>
        <pc:cxnChg chg="add mod">
          <ac:chgData name="Lucy Robinson" userId="f160f9a4d586981b" providerId="LiveId" clId="{11CE695C-C6D3-49AA-8044-2DEBAAE64BC3}" dt="2021-10-20T17:31:23.572" v="723" actId="164"/>
          <ac:cxnSpMkLst>
            <pc:docMk/>
            <pc:sldMk cId="2087373346" sldId="264"/>
            <ac:cxnSpMk id="413" creationId="{C21E122E-CDBB-49E6-A36F-68AEB521C69C}"/>
          </ac:cxnSpMkLst>
        </pc:cxnChg>
        <pc:cxnChg chg="add mod">
          <ac:chgData name="Lucy Robinson" userId="f160f9a4d586981b" providerId="LiveId" clId="{11CE695C-C6D3-49AA-8044-2DEBAAE64BC3}" dt="2021-10-20T17:31:23.572" v="723" actId="164"/>
          <ac:cxnSpMkLst>
            <pc:docMk/>
            <pc:sldMk cId="2087373346" sldId="264"/>
            <ac:cxnSpMk id="416" creationId="{182D6AE3-C70F-4C6C-8D41-3D9AA4171F9D}"/>
          </ac:cxnSpMkLst>
        </pc:cxnChg>
        <pc:cxnChg chg="add mod">
          <ac:chgData name="Lucy Robinson" userId="f160f9a4d586981b" providerId="LiveId" clId="{11CE695C-C6D3-49AA-8044-2DEBAAE64BC3}" dt="2021-10-20T17:31:23.572" v="723" actId="164"/>
          <ac:cxnSpMkLst>
            <pc:docMk/>
            <pc:sldMk cId="2087373346" sldId="264"/>
            <ac:cxnSpMk id="417" creationId="{F30313F1-ABA4-42A8-AFF7-E657F4AC6A1E}"/>
          </ac:cxnSpMkLst>
        </pc:cxnChg>
        <pc:cxnChg chg="add mod">
          <ac:chgData name="Lucy Robinson" userId="f160f9a4d586981b" providerId="LiveId" clId="{11CE695C-C6D3-49AA-8044-2DEBAAE64BC3}" dt="2021-10-20T17:31:23.572" v="723" actId="164"/>
          <ac:cxnSpMkLst>
            <pc:docMk/>
            <pc:sldMk cId="2087373346" sldId="264"/>
            <ac:cxnSpMk id="419" creationId="{751D639B-F856-4FF7-B167-0AD03547E6B2}"/>
          </ac:cxnSpMkLst>
        </pc:cxnChg>
        <pc:cxnChg chg="add mod">
          <ac:chgData name="Lucy Robinson" userId="f160f9a4d586981b" providerId="LiveId" clId="{11CE695C-C6D3-49AA-8044-2DEBAAE64BC3}" dt="2021-10-20T17:31:23.572" v="723" actId="164"/>
          <ac:cxnSpMkLst>
            <pc:docMk/>
            <pc:sldMk cId="2087373346" sldId="264"/>
            <ac:cxnSpMk id="422" creationId="{2D08D9C3-64B3-499C-A420-69FA6FA6F9BD}"/>
          </ac:cxnSpMkLst>
        </pc:cxnChg>
        <pc:cxnChg chg="add mod">
          <ac:chgData name="Lucy Robinson" userId="f160f9a4d586981b" providerId="LiveId" clId="{11CE695C-C6D3-49AA-8044-2DEBAAE64BC3}" dt="2021-10-20T17:31:23.572" v="723" actId="164"/>
          <ac:cxnSpMkLst>
            <pc:docMk/>
            <pc:sldMk cId="2087373346" sldId="264"/>
            <ac:cxnSpMk id="426" creationId="{6B5AF823-4E36-4EB1-9F51-D1B2364922D1}"/>
          </ac:cxnSpMkLst>
        </pc:cxnChg>
        <pc:cxnChg chg="add mod">
          <ac:chgData name="Lucy Robinson" userId="f160f9a4d586981b" providerId="LiveId" clId="{11CE695C-C6D3-49AA-8044-2DEBAAE64BC3}" dt="2021-10-20T17:31:23.572" v="723" actId="164"/>
          <ac:cxnSpMkLst>
            <pc:docMk/>
            <pc:sldMk cId="2087373346" sldId="264"/>
            <ac:cxnSpMk id="430" creationId="{10B6E6F4-79AD-4C3C-BBBA-0D42A97AB0BE}"/>
          </ac:cxnSpMkLst>
        </pc:cxnChg>
        <pc:cxnChg chg="add mod">
          <ac:chgData name="Lucy Robinson" userId="f160f9a4d586981b" providerId="LiveId" clId="{11CE695C-C6D3-49AA-8044-2DEBAAE64BC3}" dt="2021-10-20T17:31:23.572" v="723" actId="164"/>
          <ac:cxnSpMkLst>
            <pc:docMk/>
            <pc:sldMk cId="2087373346" sldId="264"/>
            <ac:cxnSpMk id="433" creationId="{549DD69B-2E51-434C-A3B2-93E7F4FF5B44}"/>
          </ac:cxnSpMkLst>
        </pc:cxnChg>
        <pc:cxnChg chg="add mod">
          <ac:chgData name="Lucy Robinson" userId="f160f9a4d586981b" providerId="LiveId" clId="{11CE695C-C6D3-49AA-8044-2DEBAAE64BC3}" dt="2021-10-20T17:31:23.572" v="723" actId="164"/>
          <ac:cxnSpMkLst>
            <pc:docMk/>
            <pc:sldMk cId="2087373346" sldId="264"/>
            <ac:cxnSpMk id="436" creationId="{244BFD8C-9B0D-4FB7-A8DD-C2CFE3279B9A}"/>
          </ac:cxnSpMkLst>
        </pc:cxnChg>
        <pc:cxnChg chg="add mod">
          <ac:chgData name="Lucy Robinson" userId="f160f9a4d586981b" providerId="LiveId" clId="{11CE695C-C6D3-49AA-8044-2DEBAAE64BC3}" dt="2021-10-20T17:31:23.572" v="723" actId="164"/>
          <ac:cxnSpMkLst>
            <pc:docMk/>
            <pc:sldMk cId="2087373346" sldId="264"/>
            <ac:cxnSpMk id="438" creationId="{A4F40F07-CD1B-40F9-B31B-55727713942A}"/>
          </ac:cxnSpMkLst>
        </pc:cxnChg>
        <pc:cxnChg chg="add mod">
          <ac:chgData name="Lucy Robinson" userId="f160f9a4d586981b" providerId="LiveId" clId="{11CE695C-C6D3-49AA-8044-2DEBAAE64BC3}" dt="2021-10-20T17:31:23.572" v="723" actId="164"/>
          <ac:cxnSpMkLst>
            <pc:docMk/>
            <pc:sldMk cId="2087373346" sldId="264"/>
            <ac:cxnSpMk id="443" creationId="{15BA1622-7FFD-4BBC-BF2D-62A47C475F90}"/>
          </ac:cxnSpMkLst>
        </pc:cxnChg>
        <pc:cxnChg chg="add mod">
          <ac:chgData name="Lucy Robinson" userId="f160f9a4d586981b" providerId="LiveId" clId="{11CE695C-C6D3-49AA-8044-2DEBAAE64BC3}" dt="2021-10-20T17:31:23.572" v="723" actId="164"/>
          <ac:cxnSpMkLst>
            <pc:docMk/>
            <pc:sldMk cId="2087373346" sldId="264"/>
            <ac:cxnSpMk id="446" creationId="{9C222BB1-EF81-40DB-AA63-3DC0B701AA08}"/>
          </ac:cxnSpMkLst>
        </pc:cxnChg>
        <pc:cxnChg chg="add mod">
          <ac:chgData name="Lucy Robinson" userId="f160f9a4d586981b" providerId="LiveId" clId="{11CE695C-C6D3-49AA-8044-2DEBAAE64BC3}" dt="2021-10-20T17:31:23.572" v="723" actId="164"/>
          <ac:cxnSpMkLst>
            <pc:docMk/>
            <pc:sldMk cId="2087373346" sldId="264"/>
            <ac:cxnSpMk id="449" creationId="{4C3C58C6-B7CC-4E3E-9575-84CCB784251D}"/>
          </ac:cxnSpMkLst>
        </pc:cxnChg>
        <pc:cxnChg chg="add mod">
          <ac:chgData name="Lucy Robinson" userId="f160f9a4d586981b" providerId="LiveId" clId="{11CE695C-C6D3-49AA-8044-2DEBAAE64BC3}" dt="2021-10-20T17:31:23.572" v="723" actId="164"/>
          <ac:cxnSpMkLst>
            <pc:docMk/>
            <pc:sldMk cId="2087373346" sldId="264"/>
            <ac:cxnSpMk id="453" creationId="{7804B01F-553C-425F-BECD-345153FD0A3C}"/>
          </ac:cxnSpMkLst>
        </pc:cxnChg>
        <pc:cxnChg chg="add mod">
          <ac:chgData name="Lucy Robinson" userId="f160f9a4d586981b" providerId="LiveId" clId="{11CE695C-C6D3-49AA-8044-2DEBAAE64BC3}" dt="2021-10-20T17:31:23.572" v="723" actId="164"/>
          <ac:cxnSpMkLst>
            <pc:docMk/>
            <pc:sldMk cId="2087373346" sldId="264"/>
            <ac:cxnSpMk id="456" creationId="{58C34309-AA4C-4E55-802F-73BD549EF8F9}"/>
          </ac:cxnSpMkLst>
        </pc:cxnChg>
        <pc:cxnChg chg="add mod">
          <ac:chgData name="Lucy Robinson" userId="f160f9a4d586981b" providerId="LiveId" clId="{11CE695C-C6D3-49AA-8044-2DEBAAE64BC3}" dt="2021-10-20T17:31:23.572" v="723" actId="164"/>
          <ac:cxnSpMkLst>
            <pc:docMk/>
            <pc:sldMk cId="2087373346" sldId="264"/>
            <ac:cxnSpMk id="458" creationId="{7C306063-B54E-4DAF-B8DA-2432512DA371}"/>
          </ac:cxnSpMkLst>
        </pc:cxnChg>
        <pc:cxnChg chg="add mod">
          <ac:chgData name="Lucy Robinson" userId="f160f9a4d586981b" providerId="LiveId" clId="{11CE695C-C6D3-49AA-8044-2DEBAAE64BC3}" dt="2021-10-20T17:31:23.572" v="723" actId="164"/>
          <ac:cxnSpMkLst>
            <pc:docMk/>
            <pc:sldMk cId="2087373346" sldId="264"/>
            <ac:cxnSpMk id="461" creationId="{2DC90E7D-019E-4E58-BCD4-7A9595471D8C}"/>
          </ac:cxnSpMkLst>
        </pc:cxnChg>
        <pc:cxnChg chg="add mod">
          <ac:chgData name="Lucy Robinson" userId="f160f9a4d586981b" providerId="LiveId" clId="{11CE695C-C6D3-49AA-8044-2DEBAAE64BC3}" dt="2021-10-20T17:31:23.572" v="723" actId="164"/>
          <ac:cxnSpMkLst>
            <pc:docMk/>
            <pc:sldMk cId="2087373346" sldId="264"/>
            <ac:cxnSpMk id="464" creationId="{2DB047C4-EDC0-45D4-85A2-565B83C28960}"/>
          </ac:cxnSpMkLst>
        </pc:cxnChg>
        <pc:cxnChg chg="add mod">
          <ac:chgData name="Lucy Robinson" userId="f160f9a4d586981b" providerId="LiveId" clId="{11CE695C-C6D3-49AA-8044-2DEBAAE64BC3}" dt="2021-10-20T17:31:23.572" v="723" actId="164"/>
          <ac:cxnSpMkLst>
            <pc:docMk/>
            <pc:sldMk cId="2087373346" sldId="264"/>
            <ac:cxnSpMk id="467" creationId="{798D07F3-F45B-435E-8676-6A8161ACDF8F}"/>
          </ac:cxnSpMkLst>
        </pc:cxnChg>
        <pc:cxnChg chg="add mod">
          <ac:chgData name="Lucy Robinson" userId="f160f9a4d586981b" providerId="LiveId" clId="{11CE695C-C6D3-49AA-8044-2DEBAAE64BC3}" dt="2021-10-20T17:31:23.572" v="723" actId="164"/>
          <ac:cxnSpMkLst>
            <pc:docMk/>
            <pc:sldMk cId="2087373346" sldId="264"/>
            <ac:cxnSpMk id="470" creationId="{B84D9B83-DF3E-44E7-A299-5112FE5855C2}"/>
          </ac:cxnSpMkLst>
        </pc:cxnChg>
        <pc:cxnChg chg="add mod">
          <ac:chgData name="Lucy Robinson" userId="f160f9a4d586981b" providerId="LiveId" clId="{11CE695C-C6D3-49AA-8044-2DEBAAE64BC3}" dt="2021-10-20T17:31:23.572" v="723" actId="164"/>
          <ac:cxnSpMkLst>
            <pc:docMk/>
            <pc:sldMk cId="2087373346" sldId="264"/>
            <ac:cxnSpMk id="473" creationId="{FEA897A7-2A5D-4E82-A976-19144D9B1EB1}"/>
          </ac:cxnSpMkLst>
        </pc:cxnChg>
        <pc:cxnChg chg="add mod">
          <ac:chgData name="Lucy Robinson" userId="f160f9a4d586981b" providerId="LiveId" clId="{11CE695C-C6D3-49AA-8044-2DEBAAE64BC3}" dt="2021-10-20T17:31:23.572" v="723" actId="164"/>
          <ac:cxnSpMkLst>
            <pc:docMk/>
            <pc:sldMk cId="2087373346" sldId="264"/>
            <ac:cxnSpMk id="476" creationId="{869296C9-B0E5-4BA7-A797-66BCA36D6203}"/>
          </ac:cxnSpMkLst>
        </pc:cxnChg>
        <pc:cxnChg chg="add mod">
          <ac:chgData name="Lucy Robinson" userId="f160f9a4d586981b" providerId="LiveId" clId="{11CE695C-C6D3-49AA-8044-2DEBAAE64BC3}" dt="2021-10-20T17:31:23.572" v="723" actId="164"/>
          <ac:cxnSpMkLst>
            <pc:docMk/>
            <pc:sldMk cId="2087373346" sldId="264"/>
            <ac:cxnSpMk id="480" creationId="{7BDFEE1D-F588-46D6-921A-FAD9832FA57B}"/>
          </ac:cxnSpMkLst>
        </pc:cxnChg>
        <pc:cxnChg chg="add mod">
          <ac:chgData name="Lucy Robinson" userId="f160f9a4d586981b" providerId="LiveId" clId="{11CE695C-C6D3-49AA-8044-2DEBAAE64BC3}" dt="2021-10-20T17:31:23.572" v="723" actId="164"/>
          <ac:cxnSpMkLst>
            <pc:docMk/>
            <pc:sldMk cId="2087373346" sldId="264"/>
            <ac:cxnSpMk id="483" creationId="{2BB4DF0B-FF5C-4488-B7D6-4EB378E7EDF0}"/>
          </ac:cxnSpMkLst>
        </pc:cxnChg>
        <pc:cxnChg chg="add mod">
          <ac:chgData name="Lucy Robinson" userId="f160f9a4d586981b" providerId="LiveId" clId="{11CE695C-C6D3-49AA-8044-2DEBAAE64BC3}" dt="2021-10-20T17:31:23.572" v="723" actId="164"/>
          <ac:cxnSpMkLst>
            <pc:docMk/>
            <pc:sldMk cId="2087373346" sldId="264"/>
            <ac:cxnSpMk id="486" creationId="{0F77CA97-4479-4004-8CD9-D9C7F4723BE6}"/>
          </ac:cxnSpMkLst>
        </pc:cxnChg>
        <pc:cxnChg chg="add mod">
          <ac:chgData name="Lucy Robinson" userId="f160f9a4d586981b" providerId="LiveId" clId="{11CE695C-C6D3-49AA-8044-2DEBAAE64BC3}" dt="2021-10-20T17:31:23.572" v="723" actId="164"/>
          <ac:cxnSpMkLst>
            <pc:docMk/>
            <pc:sldMk cId="2087373346" sldId="264"/>
            <ac:cxnSpMk id="489" creationId="{D15F498F-9C86-4AE2-8FA0-0872E041396D}"/>
          </ac:cxnSpMkLst>
        </pc:cxnChg>
        <pc:cxnChg chg="add mod">
          <ac:chgData name="Lucy Robinson" userId="f160f9a4d586981b" providerId="LiveId" clId="{11CE695C-C6D3-49AA-8044-2DEBAAE64BC3}" dt="2021-10-20T17:31:23.572" v="723" actId="164"/>
          <ac:cxnSpMkLst>
            <pc:docMk/>
            <pc:sldMk cId="2087373346" sldId="264"/>
            <ac:cxnSpMk id="493" creationId="{C9F3992C-ACAC-4A55-A418-7B9B621EFADD}"/>
          </ac:cxnSpMkLst>
        </pc:cxnChg>
        <pc:cxnChg chg="add mod">
          <ac:chgData name="Lucy Robinson" userId="f160f9a4d586981b" providerId="LiveId" clId="{11CE695C-C6D3-49AA-8044-2DEBAAE64BC3}" dt="2021-10-20T17:31:23.572" v="723" actId="164"/>
          <ac:cxnSpMkLst>
            <pc:docMk/>
            <pc:sldMk cId="2087373346" sldId="264"/>
            <ac:cxnSpMk id="496" creationId="{4563EF5D-5BCC-4FEA-9AF1-C2B7365C6B8D}"/>
          </ac:cxnSpMkLst>
        </pc:cxnChg>
        <pc:cxnChg chg="add mod">
          <ac:chgData name="Lucy Robinson" userId="f160f9a4d586981b" providerId="LiveId" clId="{11CE695C-C6D3-49AA-8044-2DEBAAE64BC3}" dt="2021-10-20T17:31:23.572" v="723" actId="164"/>
          <ac:cxnSpMkLst>
            <pc:docMk/>
            <pc:sldMk cId="2087373346" sldId="264"/>
            <ac:cxnSpMk id="498" creationId="{0FEBCF8A-1B0D-46F7-B4F8-A9D69024155A}"/>
          </ac:cxnSpMkLst>
        </pc:cxnChg>
        <pc:cxnChg chg="add mod">
          <ac:chgData name="Lucy Robinson" userId="f160f9a4d586981b" providerId="LiveId" clId="{11CE695C-C6D3-49AA-8044-2DEBAAE64BC3}" dt="2021-10-20T17:31:23.572" v="723" actId="164"/>
          <ac:cxnSpMkLst>
            <pc:docMk/>
            <pc:sldMk cId="2087373346" sldId="264"/>
            <ac:cxnSpMk id="501" creationId="{00C7E802-759F-4577-BBFC-E13EDEEEC894}"/>
          </ac:cxnSpMkLst>
        </pc:cxnChg>
        <pc:cxnChg chg="add mod">
          <ac:chgData name="Lucy Robinson" userId="f160f9a4d586981b" providerId="LiveId" clId="{11CE695C-C6D3-49AA-8044-2DEBAAE64BC3}" dt="2021-10-20T17:31:23.572" v="723" actId="164"/>
          <ac:cxnSpMkLst>
            <pc:docMk/>
            <pc:sldMk cId="2087373346" sldId="264"/>
            <ac:cxnSpMk id="504" creationId="{DA193603-57D8-46EB-AD7A-0A512122B029}"/>
          </ac:cxnSpMkLst>
        </pc:cxnChg>
        <pc:cxnChg chg="add mod">
          <ac:chgData name="Lucy Robinson" userId="f160f9a4d586981b" providerId="LiveId" clId="{11CE695C-C6D3-49AA-8044-2DEBAAE64BC3}" dt="2021-10-20T17:31:23.572" v="723" actId="164"/>
          <ac:cxnSpMkLst>
            <pc:docMk/>
            <pc:sldMk cId="2087373346" sldId="264"/>
            <ac:cxnSpMk id="507" creationId="{2F428F07-E67A-45A0-8F4D-9B88F0D91284}"/>
          </ac:cxnSpMkLst>
        </pc:cxnChg>
        <pc:cxnChg chg="add mod">
          <ac:chgData name="Lucy Robinson" userId="f160f9a4d586981b" providerId="LiveId" clId="{11CE695C-C6D3-49AA-8044-2DEBAAE64BC3}" dt="2021-10-20T17:31:23.572" v="723" actId="164"/>
          <ac:cxnSpMkLst>
            <pc:docMk/>
            <pc:sldMk cId="2087373346" sldId="264"/>
            <ac:cxnSpMk id="508" creationId="{4FDC04FF-09AB-40ED-AB90-AF25D69A90EB}"/>
          </ac:cxnSpMkLst>
        </pc:cxnChg>
        <pc:cxnChg chg="add mod">
          <ac:chgData name="Lucy Robinson" userId="f160f9a4d586981b" providerId="LiveId" clId="{11CE695C-C6D3-49AA-8044-2DEBAAE64BC3}" dt="2021-10-20T17:31:23.572" v="723" actId="164"/>
          <ac:cxnSpMkLst>
            <pc:docMk/>
            <pc:sldMk cId="2087373346" sldId="264"/>
            <ac:cxnSpMk id="510" creationId="{EEA63B91-6DD8-4C3D-8341-6D8605574112}"/>
          </ac:cxnSpMkLst>
        </pc:cxnChg>
        <pc:cxnChg chg="add mod">
          <ac:chgData name="Lucy Robinson" userId="f160f9a4d586981b" providerId="LiveId" clId="{11CE695C-C6D3-49AA-8044-2DEBAAE64BC3}" dt="2021-10-20T17:31:23.572" v="723" actId="164"/>
          <ac:cxnSpMkLst>
            <pc:docMk/>
            <pc:sldMk cId="2087373346" sldId="264"/>
            <ac:cxnSpMk id="513" creationId="{909FD39E-96CD-4EEC-A190-0A8CD7D5E691}"/>
          </ac:cxnSpMkLst>
        </pc:cxnChg>
        <pc:cxnChg chg="add mod">
          <ac:chgData name="Lucy Robinson" userId="f160f9a4d586981b" providerId="LiveId" clId="{11CE695C-C6D3-49AA-8044-2DEBAAE64BC3}" dt="2021-10-20T17:31:23.572" v="723" actId="164"/>
          <ac:cxnSpMkLst>
            <pc:docMk/>
            <pc:sldMk cId="2087373346" sldId="264"/>
            <ac:cxnSpMk id="515" creationId="{F8269407-0CB9-4870-9086-9C1E924AB174}"/>
          </ac:cxnSpMkLst>
        </pc:cxnChg>
        <pc:cxnChg chg="add mod">
          <ac:chgData name="Lucy Robinson" userId="f160f9a4d586981b" providerId="LiveId" clId="{11CE695C-C6D3-49AA-8044-2DEBAAE64BC3}" dt="2021-10-20T17:31:23.572" v="723" actId="164"/>
          <ac:cxnSpMkLst>
            <pc:docMk/>
            <pc:sldMk cId="2087373346" sldId="264"/>
            <ac:cxnSpMk id="517" creationId="{C7F38D9B-256E-4610-A96F-D627034A4449}"/>
          </ac:cxnSpMkLst>
        </pc:cxnChg>
        <pc:cxnChg chg="add mod">
          <ac:chgData name="Lucy Robinson" userId="f160f9a4d586981b" providerId="LiveId" clId="{11CE695C-C6D3-49AA-8044-2DEBAAE64BC3}" dt="2021-10-20T17:31:23.572" v="723" actId="164"/>
          <ac:cxnSpMkLst>
            <pc:docMk/>
            <pc:sldMk cId="2087373346" sldId="264"/>
            <ac:cxnSpMk id="519" creationId="{1261A7A0-987D-414A-8E09-35295864C637}"/>
          </ac:cxnSpMkLst>
        </pc:cxnChg>
        <pc:cxnChg chg="add mod">
          <ac:chgData name="Lucy Robinson" userId="f160f9a4d586981b" providerId="LiveId" clId="{11CE695C-C6D3-49AA-8044-2DEBAAE64BC3}" dt="2021-10-20T17:31:23.572" v="723" actId="164"/>
          <ac:cxnSpMkLst>
            <pc:docMk/>
            <pc:sldMk cId="2087373346" sldId="264"/>
            <ac:cxnSpMk id="521" creationId="{5EEDA180-438E-470F-931D-805600F2066C}"/>
          </ac:cxnSpMkLst>
        </pc:cxnChg>
      </pc:sldChg>
      <pc:sldChg chg="addSp modSp add del mod ord">
        <pc:chgData name="Lucy Robinson" userId="f160f9a4d586981b" providerId="LiveId" clId="{11CE695C-C6D3-49AA-8044-2DEBAAE64BC3}" dt="2021-10-27T11:45:52.600" v="2373" actId="47"/>
        <pc:sldMkLst>
          <pc:docMk/>
          <pc:sldMk cId="327548392" sldId="265"/>
        </pc:sldMkLst>
        <pc:spChg chg="mod">
          <ac:chgData name="Lucy Robinson" userId="f160f9a4d586981b" providerId="LiveId" clId="{11CE695C-C6D3-49AA-8044-2DEBAAE64BC3}" dt="2021-10-25T11:07:55.710" v="934" actId="20577"/>
          <ac:spMkLst>
            <pc:docMk/>
            <pc:sldMk cId="327548392" sldId="265"/>
            <ac:spMk id="2" creationId="{EB792890-1577-44BA-9463-B27548344C60}"/>
          </ac:spMkLst>
        </pc:spChg>
        <pc:spChg chg="mod">
          <ac:chgData name="Lucy Robinson" userId="f160f9a4d586981b" providerId="LiveId" clId="{11CE695C-C6D3-49AA-8044-2DEBAAE64BC3}" dt="2021-10-25T11:15:11.242" v="1032" actId="255"/>
          <ac:spMkLst>
            <pc:docMk/>
            <pc:sldMk cId="327548392" sldId="265"/>
            <ac:spMk id="3" creationId="{77FE004B-11FC-4F75-A10D-283EF6DC4CFF}"/>
          </ac:spMkLst>
        </pc:spChg>
        <pc:picChg chg="add mod">
          <ac:chgData name="Lucy Robinson" userId="f160f9a4d586981b" providerId="LiveId" clId="{11CE695C-C6D3-49AA-8044-2DEBAAE64BC3}" dt="2021-10-25T11:18:07.250" v="1065" actId="1076"/>
          <ac:picMkLst>
            <pc:docMk/>
            <pc:sldMk cId="327548392" sldId="265"/>
            <ac:picMk id="5" creationId="{DF25D54A-7FF5-4237-A321-5F9CC2F7E4BF}"/>
          </ac:picMkLst>
        </pc:picChg>
      </pc:sldChg>
      <pc:sldChg chg="addSp delSp modSp new del mod">
        <pc:chgData name="Lucy Robinson" userId="f160f9a4d586981b" providerId="LiveId" clId="{11CE695C-C6D3-49AA-8044-2DEBAAE64BC3}" dt="2021-10-27T11:45:53.068" v="2374" actId="47"/>
        <pc:sldMkLst>
          <pc:docMk/>
          <pc:sldMk cId="192594354" sldId="266"/>
        </pc:sldMkLst>
        <pc:spChg chg="mod">
          <ac:chgData name="Lucy Robinson" userId="f160f9a4d586981b" providerId="LiveId" clId="{11CE695C-C6D3-49AA-8044-2DEBAAE64BC3}" dt="2021-10-25T11:08:17.725" v="948" actId="14100"/>
          <ac:spMkLst>
            <pc:docMk/>
            <pc:sldMk cId="192594354" sldId="266"/>
            <ac:spMk id="2" creationId="{6F6D4884-D84F-4322-AE5B-9AC1EC3CF77E}"/>
          </ac:spMkLst>
        </pc:spChg>
        <pc:spChg chg="mod">
          <ac:chgData name="Lucy Robinson" userId="f160f9a4d586981b" providerId="LiveId" clId="{11CE695C-C6D3-49AA-8044-2DEBAAE64BC3}" dt="2021-10-25T11:11:10.286" v="982" actId="14100"/>
          <ac:spMkLst>
            <pc:docMk/>
            <pc:sldMk cId="192594354" sldId="266"/>
            <ac:spMk id="3" creationId="{7E3DF00F-1A9E-4B9E-BDE8-F19D68A8EB51}"/>
          </ac:spMkLst>
        </pc:spChg>
        <pc:spChg chg="add del mod">
          <ac:chgData name="Lucy Robinson" userId="f160f9a4d586981b" providerId="LiveId" clId="{11CE695C-C6D3-49AA-8044-2DEBAAE64BC3}" dt="2021-10-25T11:10:34.360" v="972" actId="478"/>
          <ac:spMkLst>
            <pc:docMk/>
            <pc:sldMk cId="192594354" sldId="266"/>
            <ac:spMk id="5" creationId="{0E9F4897-4D44-4616-AF3A-96B327DBDDD5}"/>
          </ac:spMkLst>
        </pc:spChg>
        <pc:picChg chg="add mod">
          <ac:chgData name="Lucy Robinson" userId="f160f9a4d586981b" providerId="LiveId" clId="{11CE695C-C6D3-49AA-8044-2DEBAAE64BC3}" dt="2021-10-25T11:18:40.509" v="1070" actId="1076"/>
          <ac:picMkLst>
            <pc:docMk/>
            <pc:sldMk cId="192594354" sldId="266"/>
            <ac:picMk id="7" creationId="{66712993-7F1B-492E-BDDA-119048E235B1}"/>
          </ac:picMkLst>
        </pc:picChg>
      </pc:sldChg>
      <pc:sldChg chg="addSp delSp modSp new del mod">
        <pc:chgData name="Lucy Robinson" userId="f160f9a4d586981b" providerId="LiveId" clId="{11CE695C-C6D3-49AA-8044-2DEBAAE64BC3}" dt="2021-10-27T11:45:54.031" v="2376" actId="47"/>
        <pc:sldMkLst>
          <pc:docMk/>
          <pc:sldMk cId="2838912350" sldId="267"/>
        </pc:sldMkLst>
        <pc:spChg chg="del">
          <ac:chgData name="Lucy Robinson" userId="f160f9a4d586981b" providerId="LiveId" clId="{11CE695C-C6D3-49AA-8044-2DEBAAE64BC3}" dt="2021-10-25T11:14:55.286" v="1031" actId="478"/>
          <ac:spMkLst>
            <pc:docMk/>
            <pc:sldMk cId="2838912350" sldId="267"/>
            <ac:spMk id="2" creationId="{F6A44F2A-B182-443E-9C4B-0C8B75C0CC6F}"/>
          </ac:spMkLst>
        </pc:spChg>
        <pc:spChg chg="mod">
          <ac:chgData name="Lucy Robinson" userId="f160f9a4d586981b" providerId="LiveId" clId="{11CE695C-C6D3-49AA-8044-2DEBAAE64BC3}" dt="2021-10-25T11:16:06.891" v="1040" actId="27636"/>
          <ac:spMkLst>
            <pc:docMk/>
            <pc:sldMk cId="2838912350" sldId="267"/>
            <ac:spMk id="3" creationId="{1A7DCA10-1130-40B9-85A5-F823DCA92361}"/>
          </ac:spMkLst>
        </pc:spChg>
        <pc:picChg chg="add mod">
          <ac:chgData name="Lucy Robinson" userId="f160f9a4d586981b" providerId="LiveId" clId="{11CE695C-C6D3-49AA-8044-2DEBAAE64BC3}" dt="2021-10-25T11:20:13.523" v="1076" actId="1076"/>
          <ac:picMkLst>
            <pc:docMk/>
            <pc:sldMk cId="2838912350" sldId="267"/>
            <ac:picMk id="5" creationId="{5E26CF23-7F18-457D-83E6-8E2999D71428}"/>
          </ac:picMkLst>
        </pc:picChg>
      </pc:sldChg>
      <pc:sldChg chg="addSp delSp modSp new del mod">
        <pc:chgData name="Lucy Robinson" userId="f160f9a4d586981b" providerId="LiveId" clId="{11CE695C-C6D3-49AA-8044-2DEBAAE64BC3}" dt="2021-10-27T11:45:54.484" v="2377" actId="47"/>
        <pc:sldMkLst>
          <pc:docMk/>
          <pc:sldMk cId="3474911125" sldId="268"/>
        </pc:sldMkLst>
        <pc:spChg chg="del">
          <ac:chgData name="Lucy Robinson" userId="f160f9a4d586981b" providerId="LiveId" clId="{11CE695C-C6D3-49AA-8044-2DEBAAE64BC3}" dt="2021-10-25T11:16:13.542" v="1041" actId="478"/>
          <ac:spMkLst>
            <pc:docMk/>
            <pc:sldMk cId="3474911125" sldId="268"/>
            <ac:spMk id="2" creationId="{4E9D9B99-599F-4393-BE8A-7ABFA1242EFA}"/>
          </ac:spMkLst>
        </pc:spChg>
        <pc:spChg chg="mod">
          <ac:chgData name="Lucy Robinson" userId="f160f9a4d586981b" providerId="LiveId" clId="{11CE695C-C6D3-49AA-8044-2DEBAAE64BC3}" dt="2021-10-25T11:16:18.823" v="1043" actId="20577"/>
          <ac:spMkLst>
            <pc:docMk/>
            <pc:sldMk cId="3474911125" sldId="268"/>
            <ac:spMk id="3" creationId="{83488BE4-986A-47D6-ABC8-A0F4039707CF}"/>
          </ac:spMkLst>
        </pc:spChg>
        <pc:picChg chg="add mod">
          <ac:chgData name="Lucy Robinson" userId="f160f9a4d586981b" providerId="LiveId" clId="{11CE695C-C6D3-49AA-8044-2DEBAAE64BC3}" dt="2021-10-25T11:20:33.459" v="1078" actId="1076"/>
          <ac:picMkLst>
            <pc:docMk/>
            <pc:sldMk cId="3474911125" sldId="268"/>
            <ac:picMk id="4" creationId="{2D836DB3-92A3-432D-B8E3-936D83AEA6B6}"/>
          </ac:picMkLst>
        </pc:picChg>
      </pc:sldChg>
      <pc:sldChg chg="addSp delSp modSp new del mod">
        <pc:chgData name="Lucy Robinson" userId="f160f9a4d586981b" providerId="LiveId" clId="{11CE695C-C6D3-49AA-8044-2DEBAAE64BC3}" dt="2021-10-27T11:45:55" v="2378" actId="47"/>
        <pc:sldMkLst>
          <pc:docMk/>
          <pc:sldMk cId="1070491086" sldId="269"/>
        </pc:sldMkLst>
        <pc:spChg chg="del">
          <ac:chgData name="Lucy Robinson" userId="f160f9a4d586981b" providerId="LiveId" clId="{11CE695C-C6D3-49AA-8044-2DEBAAE64BC3}" dt="2021-10-25T11:16:25.376" v="1044" actId="478"/>
          <ac:spMkLst>
            <pc:docMk/>
            <pc:sldMk cId="1070491086" sldId="269"/>
            <ac:spMk id="2" creationId="{C0DC990A-FF11-4F4B-81AD-7AD0D5A1A67F}"/>
          </ac:spMkLst>
        </pc:spChg>
        <pc:spChg chg="mod">
          <ac:chgData name="Lucy Robinson" userId="f160f9a4d586981b" providerId="LiveId" clId="{11CE695C-C6D3-49AA-8044-2DEBAAE64BC3}" dt="2021-10-25T11:17:08.008" v="1056" actId="6549"/>
          <ac:spMkLst>
            <pc:docMk/>
            <pc:sldMk cId="1070491086" sldId="269"/>
            <ac:spMk id="3" creationId="{0210E34C-288E-4807-B4FB-D829640FD49E}"/>
          </ac:spMkLst>
        </pc:spChg>
        <pc:picChg chg="add del mod">
          <ac:chgData name="Lucy Robinson" userId="f160f9a4d586981b" providerId="LiveId" clId="{11CE695C-C6D3-49AA-8044-2DEBAAE64BC3}" dt="2021-10-25T11:21:13.509" v="1080" actId="478"/>
          <ac:picMkLst>
            <pc:docMk/>
            <pc:sldMk cId="1070491086" sldId="269"/>
            <ac:picMk id="4" creationId="{7AAB84A7-C7D4-473B-B931-20EE4FD587DD}"/>
          </ac:picMkLst>
        </pc:picChg>
        <pc:picChg chg="add mod">
          <ac:chgData name="Lucy Robinson" userId="f160f9a4d586981b" providerId="LiveId" clId="{11CE695C-C6D3-49AA-8044-2DEBAAE64BC3}" dt="2021-10-25T11:22:17.402" v="1086" actId="1076"/>
          <ac:picMkLst>
            <pc:docMk/>
            <pc:sldMk cId="1070491086" sldId="269"/>
            <ac:picMk id="6" creationId="{24053B8E-8E16-49C6-9D25-2FCEB4099E01}"/>
          </ac:picMkLst>
        </pc:picChg>
      </pc:sldChg>
      <pc:sldChg chg="addSp delSp modSp new del mod ord">
        <pc:chgData name="Lucy Robinson" userId="f160f9a4d586981b" providerId="LiveId" clId="{11CE695C-C6D3-49AA-8044-2DEBAAE64BC3}" dt="2021-10-27T11:45:53.568" v="2375" actId="47"/>
        <pc:sldMkLst>
          <pc:docMk/>
          <pc:sldMk cId="3694764779" sldId="270"/>
        </pc:sldMkLst>
        <pc:spChg chg="del">
          <ac:chgData name="Lucy Robinson" userId="f160f9a4d586981b" providerId="LiveId" clId="{11CE695C-C6D3-49AA-8044-2DEBAAE64BC3}" dt="2021-10-25T11:14:50.836" v="1030" actId="478"/>
          <ac:spMkLst>
            <pc:docMk/>
            <pc:sldMk cId="3694764779" sldId="270"/>
            <ac:spMk id="2" creationId="{AEDC585F-01D1-4E8E-81B6-8240EEAF54BC}"/>
          </ac:spMkLst>
        </pc:spChg>
        <pc:spChg chg="mod">
          <ac:chgData name="Lucy Robinson" userId="f160f9a4d586981b" providerId="LiveId" clId="{11CE695C-C6D3-49AA-8044-2DEBAAE64BC3}" dt="2021-10-25T11:15:46.776" v="1036" actId="27636"/>
          <ac:spMkLst>
            <pc:docMk/>
            <pc:sldMk cId="3694764779" sldId="270"/>
            <ac:spMk id="3" creationId="{53347F54-97EB-4BBA-8605-6AA86A822CC1}"/>
          </ac:spMkLst>
        </pc:spChg>
        <pc:picChg chg="add mod">
          <ac:chgData name="Lucy Robinson" userId="f160f9a4d586981b" providerId="LiveId" clId="{11CE695C-C6D3-49AA-8044-2DEBAAE64BC3}" dt="2021-10-25T11:19:35.442" v="1072" actId="1076"/>
          <ac:picMkLst>
            <pc:docMk/>
            <pc:sldMk cId="3694764779" sldId="270"/>
            <ac:picMk id="5" creationId="{102FEC59-1A53-44C4-89D8-13EB384A50DA}"/>
          </ac:picMkLst>
        </pc:picChg>
      </pc:sldChg>
      <pc:sldChg chg="addSp delSp modSp new del mod">
        <pc:chgData name="Lucy Robinson" userId="f160f9a4d586981b" providerId="LiveId" clId="{11CE695C-C6D3-49AA-8044-2DEBAAE64BC3}" dt="2021-10-27T11:45:55.551" v="2379" actId="47"/>
        <pc:sldMkLst>
          <pc:docMk/>
          <pc:sldMk cId="4005519139" sldId="271"/>
        </pc:sldMkLst>
        <pc:spChg chg="del">
          <ac:chgData name="Lucy Robinson" userId="f160f9a4d586981b" providerId="LiveId" clId="{11CE695C-C6D3-49AA-8044-2DEBAAE64BC3}" dt="2021-10-25T11:16:36.518" v="1046" actId="478"/>
          <ac:spMkLst>
            <pc:docMk/>
            <pc:sldMk cId="4005519139" sldId="271"/>
            <ac:spMk id="2" creationId="{260C6816-9F11-4C7E-A5AF-3B4439D225EE}"/>
          </ac:spMkLst>
        </pc:spChg>
        <pc:spChg chg="mod">
          <ac:chgData name="Lucy Robinson" userId="f160f9a4d586981b" providerId="LiveId" clId="{11CE695C-C6D3-49AA-8044-2DEBAAE64BC3}" dt="2021-10-25T11:17:36.071" v="1063" actId="20577"/>
          <ac:spMkLst>
            <pc:docMk/>
            <pc:sldMk cId="4005519139" sldId="271"/>
            <ac:spMk id="3" creationId="{0A111DE9-26E2-4CD5-ABFD-90D0E95E37D7}"/>
          </ac:spMkLst>
        </pc:spChg>
        <pc:picChg chg="add mod">
          <ac:chgData name="Lucy Robinson" userId="f160f9a4d586981b" providerId="LiveId" clId="{11CE695C-C6D3-49AA-8044-2DEBAAE64BC3}" dt="2021-10-25T11:22:07.293" v="1085" actId="1076"/>
          <ac:picMkLst>
            <pc:docMk/>
            <pc:sldMk cId="4005519139" sldId="271"/>
            <ac:picMk id="5" creationId="{2DEE0384-F752-42DC-B96C-91C97BDE582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10/27/2021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0482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3236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1921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3457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021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5436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9600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3796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1550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89869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10/27/2021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5063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10/27/2021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6683060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794" r:id="rId6"/>
    <p:sldLayoutId id="2147483790" r:id="rId7"/>
    <p:sldLayoutId id="2147483791" r:id="rId8"/>
    <p:sldLayoutId id="2147483792" r:id="rId9"/>
    <p:sldLayoutId id="2147483793" r:id="rId10"/>
    <p:sldLayoutId id="214748379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7" name="Rectangle 2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8">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118DF3-B816-4929-A7ED-69D2FD5F1BFB}"/>
              </a:ext>
            </a:extLst>
          </p:cNvPr>
          <p:cNvPicPr>
            <a:picLocks noChangeAspect="1"/>
          </p:cNvPicPr>
          <p:nvPr/>
        </p:nvPicPr>
        <p:blipFill rotWithShape="1">
          <a:blip r:embed="rId2">
            <a:alphaModFix amt="70000"/>
          </a:blip>
          <a:srcRect t="2553" r="-1" b="22442"/>
          <a:stretch/>
        </p:blipFill>
        <p:spPr>
          <a:xfrm>
            <a:off x="20" y="10"/>
            <a:ext cx="12188932" cy="6856614"/>
          </a:xfrm>
          <a:prstGeom prst="rect">
            <a:avLst/>
          </a:prstGeom>
        </p:spPr>
      </p:pic>
      <p:sp>
        <p:nvSpPr>
          <p:cNvPr id="2" name="Title 1">
            <a:extLst>
              <a:ext uri="{FF2B5EF4-FFF2-40B4-BE49-F238E27FC236}">
                <a16:creationId xmlns:a16="http://schemas.microsoft.com/office/drawing/2014/main" id="{5F39E3A3-1432-44D4-BEC5-FC05A0AB13A2}"/>
              </a:ext>
            </a:extLst>
          </p:cNvPr>
          <p:cNvSpPr>
            <a:spLocks noGrp="1"/>
          </p:cNvSpPr>
          <p:nvPr>
            <p:ph type="ctrTitle"/>
          </p:nvPr>
        </p:nvSpPr>
        <p:spPr>
          <a:xfrm>
            <a:off x="996275" y="744909"/>
            <a:ext cx="10190071" cy="3145855"/>
          </a:xfrm>
        </p:spPr>
        <p:txBody>
          <a:bodyPr anchor="b">
            <a:normAutofit/>
          </a:bodyPr>
          <a:lstStyle/>
          <a:p>
            <a:r>
              <a:rPr lang="en-GB" sz="6600" b="1" dirty="0">
                <a:solidFill>
                  <a:srgbClr val="FFFFFF"/>
                </a:solidFill>
                <a:latin typeface="Modern Love" panose="04090805081005020601" pitchFamily="82" charset="0"/>
              </a:rPr>
              <a:t>Together in Moving On</a:t>
            </a:r>
          </a:p>
        </p:txBody>
      </p:sp>
      <p:sp>
        <p:nvSpPr>
          <p:cNvPr id="3" name="Subtitle 2">
            <a:extLst>
              <a:ext uri="{FF2B5EF4-FFF2-40B4-BE49-F238E27FC236}">
                <a16:creationId xmlns:a16="http://schemas.microsoft.com/office/drawing/2014/main" id="{C398A6B0-C03A-409A-B55E-1C44BDA0F4AB}"/>
              </a:ext>
            </a:extLst>
          </p:cNvPr>
          <p:cNvSpPr>
            <a:spLocks noGrp="1"/>
          </p:cNvSpPr>
          <p:nvPr>
            <p:ph type="subTitle" idx="1"/>
          </p:nvPr>
        </p:nvSpPr>
        <p:spPr>
          <a:xfrm>
            <a:off x="2498444" y="4369109"/>
            <a:ext cx="4510973" cy="1390781"/>
          </a:xfrm>
        </p:spPr>
        <p:txBody>
          <a:bodyPr anchor="t">
            <a:normAutofit/>
          </a:bodyPr>
          <a:lstStyle/>
          <a:p>
            <a:r>
              <a:rPr lang="en-GB" sz="2800" dirty="0">
                <a:solidFill>
                  <a:srgbClr val="FFFFFF"/>
                </a:solidFill>
                <a:latin typeface="Modern Love" panose="04090805081005020601" pitchFamily="82" charset="0"/>
              </a:rPr>
              <a:t>Nehemiah  3 &amp; 4</a:t>
            </a:r>
          </a:p>
        </p:txBody>
      </p:sp>
      <p:grpSp>
        <p:nvGrpSpPr>
          <p:cNvPr id="31"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32" name="Freeform: Shape 31">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40" name="Group 39">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3216" y="3924272"/>
            <a:ext cx="118872" cy="118872"/>
            <a:chOff x="1175347" y="3733800"/>
            <a:chExt cx="118872" cy="118872"/>
          </a:xfrm>
        </p:grpSpPr>
        <p:cxnSp>
          <p:nvCxnSpPr>
            <p:cNvPr id="41" name="Straight Connector 40">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44"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7" name="Freeform: Shape 4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6" name="Freeform: Shape 4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522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0" name="Rectangle 3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2" name="Top Left">
            <a:extLst>
              <a:ext uri="{FF2B5EF4-FFF2-40B4-BE49-F238E27FC236}">
                <a16:creationId xmlns:a16="http://schemas.microsoft.com/office/drawing/2014/main" id="{FADD1535-ED83-48B3-8EB1-671A080F09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3" name="Freeform: Shape 42">
              <a:extLst>
                <a:ext uri="{FF2B5EF4-FFF2-40B4-BE49-F238E27FC236}">
                  <a16:creationId xmlns:a16="http://schemas.microsoft.com/office/drawing/2014/main" id="{E70C64DB-421C-4FFD-8EB1-A7D1A5DC1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4" name="Freeform: Shape 43">
              <a:extLst>
                <a:ext uri="{FF2B5EF4-FFF2-40B4-BE49-F238E27FC236}">
                  <a16:creationId xmlns:a16="http://schemas.microsoft.com/office/drawing/2014/main" id="{5C04BFFB-0C30-49E1-B4F0-243531219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368C7354-F4EF-4BC5-BF44-01614E0B9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145981B8-FB15-43E7-B1CE-AE4A5E9B1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75F05D22-2B12-4452-A804-346878D55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7B26EE6B-DF99-4B8A-8859-82A92A59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CE8FB053-1663-44BA-8128-0C19BD762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75E5E4F4-4EE0-49E3-98E5-F1E2BB91A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EB792890-1577-44BA-9463-B27548344C60}"/>
              </a:ext>
            </a:extLst>
          </p:cNvPr>
          <p:cNvSpPr>
            <a:spLocks noGrp="1"/>
          </p:cNvSpPr>
          <p:nvPr>
            <p:ph type="title"/>
          </p:nvPr>
        </p:nvSpPr>
        <p:spPr>
          <a:xfrm>
            <a:off x="1198182" y="559813"/>
            <a:ext cx="4390807" cy="1664573"/>
          </a:xfrm>
        </p:spPr>
        <p:txBody>
          <a:bodyPr>
            <a:normAutofit/>
          </a:bodyPr>
          <a:lstStyle/>
          <a:p>
            <a:r>
              <a:rPr lang="en-GB">
                <a:latin typeface="Modern Love" panose="04090805081005020601" pitchFamily="82" charset="0"/>
              </a:rPr>
              <a:t>Context</a:t>
            </a:r>
          </a:p>
        </p:txBody>
      </p:sp>
      <p:sp>
        <p:nvSpPr>
          <p:cNvPr id="3" name="Content Placeholder 2">
            <a:extLst>
              <a:ext uri="{FF2B5EF4-FFF2-40B4-BE49-F238E27FC236}">
                <a16:creationId xmlns:a16="http://schemas.microsoft.com/office/drawing/2014/main" id="{77FE004B-11FC-4F75-A10D-283EF6DC4CFF}"/>
              </a:ext>
            </a:extLst>
          </p:cNvPr>
          <p:cNvSpPr>
            <a:spLocks noGrp="1"/>
          </p:cNvSpPr>
          <p:nvPr>
            <p:ph idx="1"/>
          </p:nvPr>
        </p:nvSpPr>
        <p:spPr>
          <a:xfrm>
            <a:off x="462791" y="2217825"/>
            <a:ext cx="6623928" cy="3681843"/>
          </a:xfrm>
        </p:spPr>
        <p:txBody>
          <a:bodyPr>
            <a:normAutofit/>
          </a:bodyPr>
          <a:lstStyle/>
          <a:p>
            <a:r>
              <a:rPr lang="en-GB" sz="2200" dirty="0"/>
              <a:t> Exiled, dispersed and afraid to move on</a:t>
            </a:r>
          </a:p>
          <a:p>
            <a:endParaRPr lang="en-GB" sz="2200" dirty="0"/>
          </a:p>
          <a:p>
            <a:r>
              <a:rPr lang="en-US" sz="2200" i="0" dirty="0">
                <a:effectLst/>
                <a:latin typeface="system-ui"/>
              </a:rPr>
              <a:t>For I know the plans I have for you,’ declares the </a:t>
            </a:r>
            <a:r>
              <a:rPr lang="en-US" sz="2200" i="0" cap="small" dirty="0">
                <a:effectLst/>
                <a:latin typeface="system-ui"/>
              </a:rPr>
              <a:t>Lord</a:t>
            </a:r>
            <a:r>
              <a:rPr lang="en-US" sz="2200" i="0" dirty="0">
                <a:effectLst/>
                <a:latin typeface="system-ui"/>
              </a:rPr>
              <a:t>, </a:t>
            </a:r>
            <a:br>
              <a:rPr lang="en-US" sz="2200" i="0" dirty="0">
                <a:effectLst/>
                <a:latin typeface="system-ui"/>
              </a:rPr>
            </a:br>
            <a:r>
              <a:rPr lang="en-US" sz="2200" i="0" dirty="0">
                <a:effectLst/>
                <a:latin typeface="system-ui"/>
              </a:rPr>
              <a:t>‘plans to prosper you and not to harm you, </a:t>
            </a:r>
            <a:br>
              <a:rPr lang="en-US" sz="2200" i="0" dirty="0">
                <a:effectLst/>
                <a:latin typeface="system-ui"/>
              </a:rPr>
            </a:br>
            <a:r>
              <a:rPr lang="en-US" sz="2200" i="0" dirty="0">
                <a:effectLst/>
                <a:latin typeface="system-ui"/>
              </a:rPr>
              <a:t>plans to give you hope and a future. 	</a:t>
            </a:r>
            <a:r>
              <a:rPr lang="en-US" sz="2200" b="1" dirty="0">
                <a:latin typeface="system-ui"/>
              </a:rPr>
              <a:t>Jeremiah 29:11</a:t>
            </a:r>
          </a:p>
          <a:p>
            <a:endParaRPr lang="en-US" sz="2200" b="1" dirty="0">
              <a:latin typeface="system-ui"/>
            </a:endParaRPr>
          </a:p>
          <a:p>
            <a:r>
              <a:rPr lang="en-GB" sz="2400" dirty="0">
                <a:effectLst/>
                <a:latin typeface="Calibri" panose="020F0502020204030204" pitchFamily="34" charset="0"/>
                <a:ea typeface="Calibri" panose="020F0502020204030204" pitchFamily="34" charset="0"/>
                <a:cs typeface="Times New Roman" panose="02020603050405020304" pitchFamily="18" charset="0"/>
              </a:rPr>
              <a:t> With God, the future is never hopeless</a:t>
            </a:r>
          </a:p>
          <a:p>
            <a:endParaRPr lang="en-GB" sz="2400" dirty="0">
              <a:latin typeface="Calibri" panose="020F0502020204030204" pitchFamily="34" charset="0"/>
              <a:cs typeface="Times New Roman" panose="02020603050405020304" pitchFamily="18" charset="0"/>
            </a:endParaRPr>
          </a:p>
          <a:p>
            <a:endParaRPr lang="en-US" sz="2400" dirty="0">
              <a:latin typeface="system-ui"/>
            </a:endParaRPr>
          </a:p>
          <a:p>
            <a:pPr lvl="1"/>
            <a:endParaRPr lang="en-GB" sz="1800" dirty="0"/>
          </a:p>
        </p:txBody>
      </p:sp>
      <p:pic>
        <p:nvPicPr>
          <p:cNvPr id="4" name="Picture 3">
            <a:extLst>
              <a:ext uri="{FF2B5EF4-FFF2-40B4-BE49-F238E27FC236}">
                <a16:creationId xmlns:a16="http://schemas.microsoft.com/office/drawing/2014/main" id="{846A9049-3A25-407D-B7B9-02CBEDE90B35}"/>
              </a:ext>
            </a:extLst>
          </p:cNvPr>
          <p:cNvPicPr>
            <a:picLocks noChangeAspect="1"/>
          </p:cNvPicPr>
          <p:nvPr/>
        </p:nvPicPr>
        <p:blipFill rotWithShape="1">
          <a:blip r:embed="rId2"/>
          <a:srcRect l="18389" r="25375"/>
          <a:stretch/>
        </p:blipFill>
        <p:spPr>
          <a:xfrm>
            <a:off x="7042444" y="1157680"/>
            <a:ext cx="5149555" cy="5700319"/>
          </a:xfrm>
          <a:prstGeom prst="rect">
            <a:avLst/>
          </a:prstGeom>
        </p:spPr>
      </p:pic>
      <p:grpSp>
        <p:nvGrpSpPr>
          <p:cNvPr id="52" name="Bottom Right">
            <a:extLst>
              <a:ext uri="{FF2B5EF4-FFF2-40B4-BE49-F238E27FC236}">
                <a16:creationId xmlns:a16="http://schemas.microsoft.com/office/drawing/2014/main" id="{01081332-6CA1-49C2-A979-7709509AD1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3" name="Graphic 157">
              <a:extLst>
                <a:ext uri="{FF2B5EF4-FFF2-40B4-BE49-F238E27FC236}">
                  <a16:creationId xmlns:a16="http://schemas.microsoft.com/office/drawing/2014/main" id="{826B0664-73BC-4FCB-A447-57F7F67647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5" name="Freeform: Shape 54">
                <a:extLst>
                  <a:ext uri="{FF2B5EF4-FFF2-40B4-BE49-F238E27FC236}">
                    <a16:creationId xmlns:a16="http://schemas.microsoft.com/office/drawing/2014/main" id="{23242A3E-DBD8-44D5-930F-DA776CA06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F331C242-2FF0-40D4-BF95-4A27680F2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B500FE3B-EB2C-4A5D-ABA7-35137B2BA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6E1EA3BF-3A9F-4CD0-9640-6FF67F443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17F4411F-5B81-451C-A006-8754E1618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4E4D64BD-20E2-44CF-AEB4-A87A43376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0B309630-6603-4319-BAB8-93102ABEB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4" name="Freeform: Shape 53">
              <a:extLst>
                <a:ext uri="{FF2B5EF4-FFF2-40B4-BE49-F238E27FC236}">
                  <a16:creationId xmlns:a16="http://schemas.microsoft.com/office/drawing/2014/main" id="{F540FCD4-859A-4602-9CBC-C697E3877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3070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E0CB6-DEA5-43F2-AAC5-852CFF5BFFFA}"/>
              </a:ext>
            </a:extLst>
          </p:cNvPr>
          <p:cNvSpPr>
            <a:spLocks noGrp="1"/>
          </p:cNvSpPr>
          <p:nvPr>
            <p:ph type="title"/>
          </p:nvPr>
        </p:nvSpPr>
        <p:spPr>
          <a:xfrm>
            <a:off x="2365694" y="365125"/>
            <a:ext cx="8988105" cy="1325563"/>
          </a:xfrm>
        </p:spPr>
        <p:txBody>
          <a:bodyPr/>
          <a:lstStyle/>
          <a:p>
            <a:r>
              <a:rPr lang="en-GB" dirty="0">
                <a:latin typeface="Modern Love" panose="04090805081005020601" pitchFamily="82" charset="0"/>
              </a:rPr>
              <a:t>Any parallels?</a:t>
            </a:r>
          </a:p>
        </p:txBody>
      </p:sp>
      <p:sp>
        <p:nvSpPr>
          <p:cNvPr id="3" name="Content Placeholder 2">
            <a:extLst>
              <a:ext uri="{FF2B5EF4-FFF2-40B4-BE49-F238E27FC236}">
                <a16:creationId xmlns:a16="http://schemas.microsoft.com/office/drawing/2014/main" id="{FAAD4754-AE6A-4949-AD80-A5894BC40C56}"/>
              </a:ext>
            </a:extLst>
          </p:cNvPr>
          <p:cNvSpPr>
            <a:spLocks noGrp="1"/>
          </p:cNvSpPr>
          <p:nvPr>
            <p:ph idx="1"/>
          </p:nvPr>
        </p:nvSpPr>
        <p:spPr/>
        <p:txBody>
          <a:bodyPr/>
          <a:lstStyle/>
          <a:p>
            <a:pPr marL="0" indent="0">
              <a:buNone/>
            </a:pPr>
            <a:r>
              <a:rPr lang="en-GB" dirty="0"/>
              <a:t>	We are emerging from various exiles</a:t>
            </a:r>
          </a:p>
          <a:p>
            <a:endParaRPr lang="en-GB" dirty="0"/>
          </a:p>
          <a:p>
            <a:pPr marL="0" indent="0">
              <a:buNone/>
            </a:pPr>
            <a:r>
              <a:rPr lang="en-GB" dirty="0"/>
              <a:t> 			</a:t>
            </a:r>
          </a:p>
          <a:p>
            <a:pPr marL="0" indent="0">
              <a:buNone/>
            </a:pPr>
            <a:endParaRPr lang="en-GB" dirty="0"/>
          </a:p>
          <a:p>
            <a:pPr marL="0" indent="0">
              <a:buNone/>
            </a:pPr>
            <a:endParaRPr lang="en-GB" dirty="0"/>
          </a:p>
          <a:p>
            <a:pPr marL="0" indent="0">
              <a:buNone/>
            </a:pPr>
            <a:r>
              <a:rPr lang="en-GB" dirty="0"/>
              <a:t>			Are we afraid to move forward?</a:t>
            </a:r>
          </a:p>
          <a:p>
            <a:pPr marL="0" indent="0">
              <a:buNone/>
            </a:pPr>
            <a:r>
              <a:rPr lang="en-GB" dirty="0"/>
              <a:t>			How do we support each other?</a:t>
            </a:r>
          </a:p>
        </p:txBody>
      </p:sp>
      <p:pic>
        <p:nvPicPr>
          <p:cNvPr id="4" name="Picture 3">
            <a:extLst>
              <a:ext uri="{FF2B5EF4-FFF2-40B4-BE49-F238E27FC236}">
                <a16:creationId xmlns:a16="http://schemas.microsoft.com/office/drawing/2014/main" id="{761FB1B1-380C-4AB7-94D8-A965B66A1EF9}"/>
              </a:ext>
            </a:extLst>
          </p:cNvPr>
          <p:cNvPicPr>
            <a:picLocks noChangeAspect="1"/>
          </p:cNvPicPr>
          <p:nvPr/>
        </p:nvPicPr>
        <p:blipFill>
          <a:blip r:embed="rId2"/>
          <a:stretch>
            <a:fillRect/>
          </a:stretch>
        </p:blipFill>
        <p:spPr>
          <a:xfrm>
            <a:off x="838199" y="2835276"/>
            <a:ext cx="2263030" cy="3519182"/>
          </a:xfrm>
          <a:prstGeom prst="rect">
            <a:avLst/>
          </a:prstGeom>
        </p:spPr>
      </p:pic>
      <p:pic>
        <p:nvPicPr>
          <p:cNvPr id="5" name="Picture 4">
            <a:extLst>
              <a:ext uri="{FF2B5EF4-FFF2-40B4-BE49-F238E27FC236}">
                <a16:creationId xmlns:a16="http://schemas.microsoft.com/office/drawing/2014/main" id="{27210F10-7910-4222-A165-BB3BEAB33915}"/>
              </a:ext>
            </a:extLst>
          </p:cNvPr>
          <p:cNvPicPr>
            <a:picLocks noChangeAspect="1"/>
          </p:cNvPicPr>
          <p:nvPr/>
        </p:nvPicPr>
        <p:blipFill>
          <a:blip r:embed="rId3"/>
          <a:stretch>
            <a:fillRect/>
          </a:stretch>
        </p:blipFill>
        <p:spPr>
          <a:xfrm>
            <a:off x="8356174" y="1256435"/>
            <a:ext cx="3140238" cy="3038728"/>
          </a:xfrm>
          <a:prstGeom prst="rect">
            <a:avLst/>
          </a:prstGeom>
        </p:spPr>
      </p:pic>
      <p:pic>
        <p:nvPicPr>
          <p:cNvPr id="7" name="Graphic 6" descr="Suburban scene with solid fill">
            <a:extLst>
              <a:ext uri="{FF2B5EF4-FFF2-40B4-BE49-F238E27FC236}">
                <a16:creationId xmlns:a16="http://schemas.microsoft.com/office/drawing/2014/main" id="{1D498861-7A7A-4D94-8A3E-43BC4B800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34638" y="2677221"/>
            <a:ext cx="1811135" cy="1617942"/>
          </a:xfrm>
          <a:prstGeom prst="rect">
            <a:avLst/>
          </a:prstGeom>
        </p:spPr>
      </p:pic>
    </p:spTree>
    <p:extLst>
      <p:ext uri="{BB962C8B-B14F-4D97-AF65-F5344CB8AC3E}">
        <p14:creationId xmlns:p14="http://schemas.microsoft.com/office/powerpoint/2010/main" val="19763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AD294E7E-62D8-48F8-A01E-1A457B5CA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FBCADCC9-9C0D-4CE3-8966-44472EFCF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05FD221C-EDD3-49D9-90A7-260CECEE1C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53965A0-1A5A-4291-92D6-93A294297039}"/>
              </a:ext>
            </a:extLst>
          </p:cNvPr>
          <p:cNvPicPr>
            <a:picLocks noGrp="1" noChangeAspect="1"/>
          </p:cNvPicPr>
          <p:nvPr>
            <p:ph idx="1"/>
          </p:nvPr>
        </p:nvPicPr>
        <p:blipFill rotWithShape="1">
          <a:blip r:embed="rId2">
            <a:alphaModFix amt="70000"/>
          </a:blip>
          <a:srcRect t="22636" r="1" b="35175"/>
          <a:stretch/>
        </p:blipFill>
        <p:spPr>
          <a:xfrm>
            <a:off x="20" y="10"/>
            <a:ext cx="12188932" cy="6856614"/>
          </a:xfrm>
          <a:prstGeom prst="rect">
            <a:avLst/>
          </a:prstGeom>
        </p:spPr>
      </p:pic>
      <p:grpSp>
        <p:nvGrpSpPr>
          <p:cNvPr id="41" name="Top Left">
            <a:extLst>
              <a:ext uri="{FF2B5EF4-FFF2-40B4-BE49-F238E27FC236}">
                <a16:creationId xmlns:a16="http://schemas.microsoft.com/office/drawing/2014/main" id="{B858DA4F-B13B-4D82-A95F-CBF114BDDD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 y="1"/>
            <a:ext cx="6711876" cy="4495800"/>
            <a:chOff x="-16788" y="0"/>
            <a:chExt cx="9475836" cy="6347177"/>
          </a:xfrm>
        </p:grpSpPr>
        <p:sp>
          <p:nvSpPr>
            <p:cNvPr id="42" name="Freeform: Shape 41">
              <a:extLst>
                <a:ext uri="{FF2B5EF4-FFF2-40B4-BE49-F238E27FC236}">
                  <a16:creationId xmlns:a16="http://schemas.microsoft.com/office/drawing/2014/main" id="{CA4C0D61-C854-46C1-85D7-10CCCB9522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22951"/>
              <a:ext cx="9345148" cy="6324226"/>
            </a:xfrm>
            <a:custGeom>
              <a:avLst/>
              <a:gdLst>
                <a:gd name="connsiteX0" fmla="*/ 0 w 7097124"/>
                <a:gd name="connsiteY0" fmla="*/ 3198971 h 4802900"/>
                <a:gd name="connsiteX1" fmla="*/ 219837 w 7097124"/>
                <a:gd name="connsiteY1" fmla="*/ 3452527 h 4802900"/>
                <a:gd name="connsiteX2" fmla="*/ 399288 w 7097124"/>
                <a:gd name="connsiteY2" fmla="*/ 3536347 h 4802900"/>
                <a:gd name="connsiteX3" fmla="*/ 744188 w 7097124"/>
                <a:gd name="connsiteY3" fmla="*/ 3536347 h 4802900"/>
                <a:gd name="connsiteX4" fmla="*/ 981456 w 7097124"/>
                <a:gd name="connsiteY4" fmla="*/ 3536347 h 4802900"/>
                <a:gd name="connsiteX5" fmla="*/ 1116997 w 7097124"/>
                <a:gd name="connsiteY5" fmla="*/ 3620167 h 4802900"/>
                <a:gd name="connsiteX6" fmla="*/ 1236631 w 7097124"/>
                <a:gd name="connsiteY6" fmla="*/ 3765804 h 4802900"/>
                <a:gd name="connsiteX7" fmla="*/ 1378172 w 7097124"/>
                <a:gd name="connsiteY7" fmla="*/ 3987260 h 4802900"/>
                <a:gd name="connsiteX8" fmla="*/ 1545622 w 7097124"/>
                <a:gd name="connsiteY8" fmla="*/ 4340352 h 4802900"/>
                <a:gd name="connsiteX9" fmla="*/ 1697165 w 7097124"/>
                <a:gd name="connsiteY9" fmla="*/ 4615625 h 4802900"/>
                <a:gd name="connsiteX10" fmla="*/ 1800892 w 7097124"/>
                <a:gd name="connsiteY10" fmla="*/ 4719352 h 4802900"/>
                <a:gd name="connsiteX11" fmla="*/ 2205609 w 7097124"/>
                <a:gd name="connsiteY11" fmla="*/ 4765262 h 4802900"/>
                <a:gd name="connsiteX12" fmla="*/ 2658237 w 7097124"/>
                <a:gd name="connsiteY12" fmla="*/ 4721352 h 4802900"/>
                <a:gd name="connsiteX13" fmla="*/ 2825686 w 7097124"/>
                <a:gd name="connsiteY13" fmla="*/ 4701445 h 4802900"/>
                <a:gd name="connsiteX14" fmla="*/ 3124772 w 7097124"/>
                <a:gd name="connsiteY14" fmla="*/ 4759262 h 4802900"/>
                <a:gd name="connsiteX15" fmla="*/ 3435858 w 7097124"/>
                <a:gd name="connsiteY15" fmla="*/ 4801172 h 4802900"/>
                <a:gd name="connsiteX16" fmla="*/ 3718941 w 7097124"/>
                <a:gd name="connsiteY16" fmla="*/ 4775264 h 4802900"/>
                <a:gd name="connsiteX17" fmla="*/ 3992118 w 7097124"/>
                <a:gd name="connsiteY17" fmla="*/ 4619625 h 4802900"/>
                <a:gd name="connsiteX18" fmla="*/ 4219385 w 7097124"/>
                <a:gd name="connsiteY18" fmla="*/ 4408170 h 4802900"/>
                <a:gd name="connsiteX19" fmla="*/ 4564285 w 7097124"/>
                <a:gd name="connsiteY19" fmla="*/ 4031171 h 4802900"/>
                <a:gd name="connsiteX20" fmla="*/ 4871371 w 7097124"/>
                <a:gd name="connsiteY20" fmla="*/ 3694081 h 4802900"/>
                <a:gd name="connsiteX21" fmla="*/ 5292090 w 7097124"/>
                <a:gd name="connsiteY21" fmla="*/ 3241262 h 4802900"/>
                <a:gd name="connsiteX22" fmla="*/ 5551265 w 7097124"/>
                <a:gd name="connsiteY22" fmla="*/ 2874169 h 4802900"/>
                <a:gd name="connsiteX23" fmla="*/ 5788533 w 7097124"/>
                <a:gd name="connsiteY23" fmla="*/ 2409349 h 4802900"/>
                <a:gd name="connsiteX24" fmla="*/ 5959983 w 7097124"/>
                <a:gd name="connsiteY24" fmla="*/ 2106168 h 4802900"/>
                <a:gd name="connsiteX25" fmla="*/ 6209252 w 7097124"/>
                <a:gd name="connsiteY25" fmla="*/ 1872806 h 4802900"/>
                <a:gd name="connsiteX26" fmla="*/ 6510338 w 7097124"/>
                <a:gd name="connsiteY26" fmla="*/ 1613440 h 4802900"/>
                <a:gd name="connsiteX27" fmla="*/ 6779514 w 7097124"/>
                <a:gd name="connsiteY27" fmla="*/ 1344168 h 4802900"/>
                <a:gd name="connsiteX28" fmla="*/ 6994874 w 7097124"/>
                <a:gd name="connsiteY28" fmla="*/ 987076 h 4802900"/>
                <a:gd name="connsiteX29" fmla="*/ 7094601 w 7097124"/>
                <a:gd name="connsiteY29" fmla="*/ 685895 h 4802900"/>
                <a:gd name="connsiteX30" fmla="*/ 6947059 w 7097124"/>
                <a:gd name="connsiteY30" fmla="*/ 227076 h 4802900"/>
                <a:gd name="connsiteX31" fmla="*/ 6739128 w 7097124"/>
                <a:gd name="connsiteY31" fmla="*/ 0 h 48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97124" h="4802900">
                  <a:moveTo>
                    <a:pt x="0" y="3198971"/>
                  </a:moveTo>
                  <a:cubicBezTo>
                    <a:pt x="32385" y="3249454"/>
                    <a:pt x="174403" y="3413570"/>
                    <a:pt x="219837" y="3452527"/>
                  </a:cubicBezTo>
                  <a:cubicBezTo>
                    <a:pt x="270701" y="3496151"/>
                    <a:pt x="333756" y="3521869"/>
                    <a:pt x="399288" y="3536347"/>
                  </a:cubicBezTo>
                  <a:cubicBezTo>
                    <a:pt x="512254" y="3561207"/>
                    <a:pt x="629222" y="3550634"/>
                    <a:pt x="744188" y="3536347"/>
                  </a:cubicBezTo>
                  <a:cubicBezTo>
                    <a:pt x="823817" y="3526441"/>
                    <a:pt x="905066" y="3513201"/>
                    <a:pt x="981456" y="3536347"/>
                  </a:cubicBezTo>
                  <a:cubicBezTo>
                    <a:pt x="1032986" y="3551968"/>
                    <a:pt x="1077944" y="3582924"/>
                    <a:pt x="1116997" y="3620167"/>
                  </a:cubicBezTo>
                  <a:cubicBezTo>
                    <a:pt x="1162526" y="3663601"/>
                    <a:pt x="1200245" y="3714369"/>
                    <a:pt x="1236631" y="3765804"/>
                  </a:cubicBezTo>
                  <a:cubicBezTo>
                    <a:pt x="1287304" y="3837337"/>
                    <a:pt x="1336167" y="3910298"/>
                    <a:pt x="1378172" y="3987260"/>
                  </a:cubicBezTo>
                  <a:cubicBezTo>
                    <a:pt x="1440656" y="4101560"/>
                    <a:pt x="1491425" y="4221766"/>
                    <a:pt x="1545622" y="4340352"/>
                  </a:cubicBezTo>
                  <a:cubicBezTo>
                    <a:pt x="1589342" y="4435888"/>
                    <a:pt x="1636014" y="4530376"/>
                    <a:pt x="1697165" y="4615625"/>
                  </a:cubicBezTo>
                  <a:cubicBezTo>
                    <a:pt x="1726025" y="4655820"/>
                    <a:pt x="1759553" y="4692396"/>
                    <a:pt x="1800892" y="4719352"/>
                  </a:cubicBezTo>
                  <a:cubicBezTo>
                    <a:pt x="1917097" y="4795076"/>
                    <a:pt x="2065592" y="4776121"/>
                    <a:pt x="2205609" y="4765262"/>
                  </a:cubicBezTo>
                  <a:cubicBezTo>
                    <a:pt x="2356866" y="4753452"/>
                    <a:pt x="2508599" y="4746117"/>
                    <a:pt x="2658237" y="4721352"/>
                  </a:cubicBezTo>
                  <a:cubicBezTo>
                    <a:pt x="2713863" y="4712208"/>
                    <a:pt x="2769394" y="4701445"/>
                    <a:pt x="2825686" y="4701445"/>
                  </a:cubicBezTo>
                  <a:cubicBezTo>
                    <a:pt x="2927509" y="4701254"/>
                    <a:pt x="3025331" y="4736116"/>
                    <a:pt x="3124772" y="4759262"/>
                  </a:cubicBezTo>
                  <a:cubicBezTo>
                    <a:pt x="3226880" y="4782979"/>
                    <a:pt x="3331083" y="4796219"/>
                    <a:pt x="3435858" y="4801172"/>
                  </a:cubicBezTo>
                  <a:cubicBezTo>
                    <a:pt x="3531394" y="4805648"/>
                    <a:pt x="3627692" y="4802886"/>
                    <a:pt x="3718941" y="4775264"/>
                  </a:cubicBezTo>
                  <a:cubicBezTo>
                    <a:pt x="3820001" y="4744593"/>
                    <a:pt x="3909441" y="4685824"/>
                    <a:pt x="3992118" y="4619625"/>
                  </a:cubicBezTo>
                  <a:cubicBezTo>
                    <a:pt x="4072985" y="4554951"/>
                    <a:pt x="4147376" y="4482656"/>
                    <a:pt x="4219385" y="4408170"/>
                  </a:cubicBezTo>
                  <a:cubicBezTo>
                    <a:pt x="4337780" y="4285679"/>
                    <a:pt x="4450937" y="4158234"/>
                    <a:pt x="4564285" y="4031171"/>
                  </a:cubicBezTo>
                  <a:cubicBezTo>
                    <a:pt x="4665536" y="3917728"/>
                    <a:pt x="4767072" y="3804666"/>
                    <a:pt x="4871371" y="3694081"/>
                  </a:cubicBezTo>
                  <a:cubicBezTo>
                    <a:pt x="5012722" y="3544062"/>
                    <a:pt x="5160455" y="3399854"/>
                    <a:pt x="5292090" y="3241262"/>
                  </a:cubicBezTo>
                  <a:cubicBezTo>
                    <a:pt x="5387912" y="3125819"/>
                    <a:pt x="5474970" y="3003328"/>
                    <a:pt x="5551265" y="2874169"/>
                  </a:cubicBezTo>
                  <a:cubicBezTo>
                    <a:pt x="5639848" y="2724341"/>
                    <a:pt x="5714524" y="2566987"/>
                    <a:pt x="5788533" y="2409349"/>
                  </a:cubicBezTo>
                  <a:cubicBezTo>
                    <a:pt x="5838064" y="2303812"/>
                    <a:pt x="5887593" y="2197322"/>
                    <a:pt x="5959983" y="2106168"/>
                  </a:cubicBezTo>
                  <a:cubicBezTo>
                    <a:pt x="6030945" y="2016824"/>
                    <a:pt x="6121051" y="1945481"/>
                    <a:pt x="6209252" y="1872806"/>
                  </a:cubicBezTo>
                  <a:cubicBezTo>
                    <a:pt x="6311456" y="1788509"/>
                    <a:pt x="6410897" y="1701070"/>
                    <a:pt x="6510338" y="1613440"/>
                  </a:cubicBezTo>
                  <a:cubicBezTo>
                    <a:pt x="6605874" y="1529334"/>
                    <a:pt x="6700076" y="1443419"/>
                    <a:pt x="6779514" y="1344168"/>
                  </a:cubicBezTo>
                  <a:cubicBezTo>
                    <a:pt x="6866573" y="1235393"/>
                    <a:pt x="6933248" y="1112139"/>
                    <a:pt x="6994874" y="987076"/>
                  </a:cubicBezTo>
                  <a:cubicBezTo>
                    <a:pt x="7042118" y="891159"/>
                    <a:pt x="7084219" y="792004"/>
                    <a:pt x="7094601" y="685895"/>
                  </a:cubicBezTo>
                  <a:cubicBezTo>
                    <a:pt x="7110699" y="520732"/>
                    <a:pt x="7048405" y="359093"/>
                    <a:pt x="6947059" y="227076"/>
                  </a:cubicBezTo>
                  <a:cubicBezTo>
                    <a:pt x="6861430" y="115538"/>
                    <a:pt x="6739128" y="0"/>
                    <a:pt x="6739128" y="0"/>
                  </a:cubicBezTo>
                </a:path>
              </a:pathLst>
            </a:custGeom>
            <a:noFill/>
            <a:ln w="12700" cap="rnd">
              <a:solidFill>
                <a:schemeClr val="bg2">
                  <a:alpha val="24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BC0CC377-89ED-4A85-84B3-011B44D54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40" y="12542"/>
              <a:ext cx="9121489" cy="6188666"/>
            </a:xfrm>
            <a:custGeom>
              <a:avLst/>
              <a:gdLst>
                <a:gd name="connsiteX0" fmla="*/ 0 w 6891548"/>
                <a:gd name="connsiteY0" fmla="*/ 2860739 h 4699949"/>
                <a:gd name="connsiteX1" fmla="*/ 175451 w 6891548"/>
                <a:gd name="connsiteY1" fmla="*/ 3155252 h 4699949"/>
                <a:gd name="connsiteX2" fmla="*/ 341567 w 6891548"/>
                <a:gd name="connsiteY2" fmla="*/ 3294888 h 4699949"/>
                <a:gd name="connsiteX3" fmla="*/ 557594 w 6891548"/>
                <a:gd name="connsiteY3" fmla="*/ 3336417 h 4699949"/>
                <a:gd name="connsiteX4" fmla="*/ 753618 w 6891548"/>
                <a:gd name="connsiteY4" fmla="*/ 3278220 h 4699949"/>
                <a:gd name="connsiteX5" fmla="*/ 858298 w 6891548"/>
                <a:gd name="connsiteY5" fmla="*/ 3151918 h 4699949"/>
                <a:gd name="connsiteX6" fmla="*/ 846677 w 6891548"/>
                <a:gd name="connsiteY6" fmla="*/ 2907506 h 4699949"/>
                <a:gd name="connsiteX7" fmla="*/ 808482 w 6891548"/>
                <a:gd name="connsiteY7" fmla="*/ 2648141 h 4699949"/>
                <a:gd name="connsiteX8" fmla="*/ 785241 w 6891548"/>
                <a:gd name="connsiteY8" fmla="*/ 2513457 h 4699949"/>
                <a:gd name="connsiteX9" fmla="*/ 785241 w 6891548"/>
                <a:gd name="connsiteY9" fmla="*/ 2408682 h 4699949"/>
                <a:gd name="connsiteX10" fmla="*/ 908209 w 6891548"/>
                <a:gd name="connsiteY10" fmla="*/ 2310575 h 4699949"/>
                <a:gd name="connsiteX11" fmla="*/ 1089279 w 6891548"/>
                <a:gd name="connsiteY11" fmla="*/ 2325529 h 4699949"/>
                <a:gd name="connsiteX12" fmla="*/ 1198912 w 6891548"/>
                <a:gd name="connsiteY12" fmla="*/ 2410301 h 4699949"/>
                <a:gd name="connsiteX13" fmla="*/ 1252061 w 6891548"/>
                <a:gd name="connsiteY13" fmla="*/ 2638044 h 4699949"/>
                <a:gd name="connsiteX14" fmla="*/ 1147382 w 6891548"/>
                <a:gd name="connsiteY14" fmla="*/ 2968847 h 4699949"/>
                <a:gd name="connsiteX15" fmla="*/ 1115854 w 6891548"/>
                <a:gd name="connsiteY15" fmla="*/ 3194971 h 4699949"/>
                <a:gd name="connsiteX16" fmla="*/ 1215580 w 6891548"/>
                <a:gd name="connsiteY16" fmla="*/ 3447669 h 4699949"/>
                <a:gd name="connsiteX17" fmla="*/ 1396651 w 6891548"/>
                <a:gd name="connsiteY17" fmla="*/ 3783425 h 4699949"/>
                <a:gd name="connsiteX18" fmla="*/ 1507998 w 6891548"/>
                <a:gd name="connsiteY18" fmla="*/ 4014502 h 4699949"/>
                <a:gd name="connsiteX19" fmla="*/ 1678400 w 6891548"/>
                <a:gd name="connsiteY19" fmla="*/ 4312634 h 4699949"/>
                <a:gd name="connsiteX20" fmla="*/ 1838706 w 6891548"/>
                <a:gd name="connsiteY20" fmla="*/ 4504182 h 4699949"/>
                <a:gd name="connsiteX21" fmla="*/ 1996630 w 6891548"/>
                <a:gd name="connsiteY21" fmla="*/ 4595146 h 4699949"/>
                <a:gd name="connsiteX22" fmla="*/ 2235899 w 6891548"/>
                <a:gd name="connsiteY22" fmla="*/ 4623912 h 4699949"/>
                <a:gd name="connsiteX23" fmla="*/ 2463165 w 6891548"/>
                <a:gd name="connsiteY23" fmla="*/ 4623912 h 4699949"/>
                <a:gd name="connsiteX24" fmla="*/ 2761583 w 6891548"/>
                <a:gd name="connsiteY24" fmla="*/ 4599528 h 4699949"/>
                <a:gd name="connsiteX25" fmla="*/ 2889504 w 6891548"/>
                <a:gd name="connsiteY25" fmla="*/ 4599528 h 4699949"/>
                <a:gd name="connsiteX26" fmla="*/ 3145250 w 6891548"/>
                <a:gd name="connsiteY26" fmla="*/ 4649534 h 4699949"/>
                <a:gd name="connsiteX27" fmla="*/ 3479197 w 6891548"/>
                <a:gd name="connsiteY27" fmla="*/ 4699826 h 4699949"/>
                <a:gd name="connsiteX28" fmla="*/ 3786283 w 6891548"/>
                <a:gd name="connsiteY28" fmla="*/ 4638008 h 4699949"/>
                <a:gd name="connsiteX29" fmla="*/ 3991642 w 6891548"/>
                <a:gd name="connsiteY29" fmla="*/ 4486371 h 4699949"/>
                <a:gd name="connsiteX30" fmla="*/ 4207002 w 6891548"/>
                <a:gd name="connsiteY30" fmla="*/ 4288917 h 4699949"/>
                <a:gd name="connsiteX31" fmla="*/ 4420362 w 6891548"/>
                <a:gd name="connsiteY31" fmla="*/ 4045553 h 4699949"/>
                <a:gd name="connsiteX32" fmla="*/ 4629722 w 6891548"/>
                <a:gd name="connsiteY32" fmla="*/ 3806190 h 4699949"/>
                <a:gd name="connsiteX33" fmla="*/ 4943761 w 6891548"/>
                <a:gd name="connsiteY33" fmla="*/ 3491960 h 4699949"/>
                <a:gd name="connsiteX34" fmla="*/ 5080349 w 6891548"/>
                <a:gd name="connsiteY34" fmla="*/ 3327368 h 4699949"/>
                <a:gd name="connsiteX35" fmla="*/ 5327618 w 6891548"/>
                <a:gd name="connsiteY35" fmla="*/ 3000185 h 4699949"/>
                <a:gd name="connsiteX36" fmla="*/ 5489163 w 6891548"/>
                <a:gd name="connsiteY36" fmla="*/ 2693003 h 4699949"/>
                <a:gd name="connsiteX37" fmla="*/ 5606796 w 6891548"/>
                <a:gd name="connsiteY37" fmla="*/ 2385822 h 4699949"/>
                <a:gd name="connsiteX38" fmla="*/ 5776246 w 6891548"/>
                <a:gd name="connsiteY38" fmla="*/ 2030730 h 4699949"/>
                <a:gd name="connsiteX39" fmla="*/ 5976652 w 6891548"/>
                <a:gd name="connsiteY39" fmla="*/ 1830229 h 4699949"/>
                <a:gd name="connsiteX40" fmla="*/ 6196965 w 6891548"/>
                <a:gd name="connsiteY40" fmla="*/ 1679639 h 4699949"/>
                <a:gd name="connsiteX41" fmla="*/ 6456140 w 6891548"/>
                <a:gd name="connsiteY41" fmla="*/ 1498092 h 4699949"/>
                <a:gd name="connsiteX42" fmla="*/ 6663500 w 6891548"/>
                <a:gd name="connsiteY42" fmla="*/ 1270635 h 4699949"/>
                <a:gd name="connsiteX43" fmla="*/ 6842951 w 6891548"/>
                <a:gd name="connsiteY43" fmla="*/ 947452 h 4699949"/>
                <a:gd name="connsiteX44" fmla="*/ 6890766 w 6891548"/>
                <a:gd name="connsiteY44" fmla="*/ 694087 h 4699949"/>
                <a:gd name="connsiteX45" fmla="*/ 6866858 w 6891548"/>
                <a:gd name="connsiteY45" fmla="*/ 492633 h 4699949"/>
                <a:gd name="connsiteX46" fmla="*/ 6675406 w 6891548"/>
                <a:gd name="connsiteY46" fmla="*/ 233267 h 4699949"/>
                <a:gd name="connsiteX47" fmla="*/ 6422613 w 6891548"/>
                <a:gd name="connsiteY47" fmla="*/ 0 h 469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91548" h="4699949">
                  <a:moveTo>
                    <a:pt x="0" y="2860739"/>
                  </a:moveTo>
                  <a:cubicBezTo>
                    <a:pt x="32861" y="2919603"/>
                    <a:pt x="133255" y="3102674"/>
                    <a:pt x="175451" y="3155252"/>
                  </a:cubicBezTo>
                  <a:cubicBezTo>
                    <a:pt x="221266" y="3212402"/>
                    <a:pt x="275939" y="3262598"/>
                    <a:pt x="341567" y="3294888"/>
                  </a:cubicBezTo>
                  <a:cubicBezTo>
                    <a:pt x="408432" y="3327845"/>
                    <a:pt x="483108" y="3340132"/>
                    <a:pt x="557594" y="3336417"/>
                  </a:cubicBezTo>
                  <a:cubicBezTo>
                    <a:pt x="626936" y="3332988"/>
                    <a:pt x="695420" y="3315653"/>
                    <a:pt x="753618" y="3278220"/>
                  </a:cubicBezTo>
                  <a:cubicBezTo>
                    <a:pt x="800957" y="3247739"/>
                    <a:pt x="839915" y="3204972"/>
                    <a:pt x="858298" y="3151918"/>
                  </a:cubicBezTo>
                  <a:cubicBezTo>
                    <a:pt x="885349" y="3073718"/>
                    <a:pt x="862203" y="2989803"/>
                    <a:pt x="846677" y="2907506"/>
                  </a:cubicBezTo>
                  <a:cubicBezTo>
                    <a:pt x="830485" y="2821591"/>
                    <a:pt x="822293" y="2734437"/>
                    <a:pt x="808482" y="2648141"/>
                  </a:cubicBezTo>
                  <a:cubicBezTo>
                    <a:pt x="801243" y="2603183"/>
                    <a:pt x="792671" y="2558415"/>
                    <a:pt x="785241" y="2513457"/>
                  </a:cubicBezTo>
                  <a:cubicBezTo>
                    <a:pt x="779431" y="2478405"/>
                    <a:pt x="774383" y="2442401"/>
                    <a:pt x="785241" y="2408682"/>
                  </a:cubicBezTo>
                  <a:cubicBezTo>
                    <a:pt x="802291" y="2355723"/>
                    <a:pt x="853631" y="2324576"/>
                    <a:pt x="908209" y="2310575"/>
                  </a:cubicBezTo>
                  <a:cubicBezTo>
                    <a:pt x="968502" y="2295144"/>
                    <a:pt x="1032129" y="2301050"/>
                    <a:pt x="1089279" y="2325529"/>
                  </a:cubicBezTo>
                  <a:cubicBezTo>
                    <a:pt x="1132523" y="2344007"/>
                    <a:pt x="1170718" y="2372678"/>
                    <a:pt x="1198912" y="2410301"/>
                  </a:cubicBezTo>
                  <a:cubicBezTo>
                    <a:pt x="1247299" y="2474690"/>
                    <a:pt x="1260443" y="2557558"/>
                    <a:pt x="1252061" y="2638044"/>
                  </a:cubicBezTo>
                  <a:cubicBezTo>
                    <a:pt x="1240060" y="2753487"/>
                    <a:pt x="1184148" y="2858357"/>
                    <a:pt x="1147382" y="2968847"/>
                  </a:cubicBezTo>
                  <a:cubicBezTo>
                    <a:pt x="1122998" y="3041999"/>
                    <a:pt x="1106900" y="3118485"/>
                    <a:pt x="1115854" y="3194971"/>
                  </a:cubicBezTo>
                  <a:cubicBezTo>
                    <a:pt x="1126426" y="3285649"/>
                    <a:pt x="1171099" y="3367469"/>
                    <a:pt x="1215580" y="3447669"/>
                  </a:cubicBezTo>
                  <a:cubicBezTo>
                    <a:pt x="1277207" y="3558921"/>
                    <a:pt x="1340072" y="3669602"/>
                    <a:pt x="1396651" y="3783425"/>
                  </a:cubicBezTo>
                  <a:cubicBezTo>
                    <a:pt x="1434751" y="3860006"/>
                    <a:pt x="1469993" y="3937921"/>
                    <a:pt x="1507998" y="4014502"/>
                  </a:cubicBezTo>
                  <a:cubicBezTo>
                    <a:pt x="1558957" y="4117086"/>
                    <a:pt x="1614964" y="4217194"/>
                    <a:pt x="1678400" y="4312634"/>
                  </a:cubicBezTo>
                  <a:cubicBezTo>
                    <a:pt x="1724692" y="4382357"/>
                    <a:pt x="1775079" y="4449890"/>
                    <a:pt x="1838706" y="4504182"/>
                  </a:cubicBezTo>
                  <a:cubicBezTo>
                    <a:pt x="1885379" y="4543997"/>
                    <a:pt x="1938338" y="4576001"/>
                    <a:pt x="1996630" y="4595146"/>
                  </a:cubicBezTo>
                  <a:cubicBezTo>
                    <a:pt x="2073307" y="4620387"/>
                    <a:pt x="2155031" y="4622006"/>
                    <a:pt x="2235899" y="4623912"/>
                  </a:cubicBezTo>
                  <a:cubicBezTo>
                    <a:pt x="2311718" y="4625626"/>
                    <a:pt x="2387536" y="4627531"/>
                    <a:pt x="2463165" y="4623912"/>
                  </a:cubicBezTo>
                  <a:cubicBezTo>
                    <a:pt x="2562892" y="4619149"/>
                    <a:pt x="2661857" y="4605147"/>
                    <a:pt x="2761583" y="4599528"/>
                  </a:cubicBezTo>
                  <a:cubicBezTo>
                    <a:pt x="2804160" y="4597146"/>
                    <a:pt x="2846927" y="4596289"/>
                    <a:pt x="2889504" y="4599528"/>
                  </a:cubicBezTo>
                  <a:cubicBezTo>
                    <a:pt x="2976277" y="4606100"/>
                    <a:pt x="3060573" y="4629246"/>
                    <a:pt x="3145250" y="4649534"/>
                  </a:cubicBezTo>
                  <a:cubicBezTo>
                    <a:pt x="3255074" y="4675918"/>
                    <a:pt x="3366326" y="4698016"/>
                    <a:pt x="3479197" y="4699826"/>
                  </a:cubicBezTo>
                  <a:cubicBezTo>
                    <a:pt x="3585210" y="4701540"/>
                    <a:pt x="3691700" y="4685633"/>
                    <a:pt x="3786283" y="4638008"/>
                  </a:cubicBezTo>
                  <a:cubicBezTo>
                    <a:pt x="3862578" y="4599623"/>
                    <a:pt x="3927253" y="4542758"/>
                    <a:pt x="3991642" y="4486371"/>
                  </a:cubicBezTo>
                  <a:cubicBezTo>
                    <a:pt x="4064984" y="4422172"/>
                    <a:pt x="4138708" y="4358355"/>
                    <a:pt x="4207002" y="4288917"/>
                  </a:cubicBezTo>
                  <a:cubicBezTo>
                    <a:pt x="4282631" y="4211955"/>
                    <a:pt x="4351401" y="4128611"/>
                    <a:pt x="4420362" y="4045553"/>
                  </a:cubicBezTo>
                  <a:cubicBezTo>
                    <a:pt x="4488085" y="3964020"/>
                    <a:pt x="4556379" y="3882676"/>
                    <a:pt x="4629722" y="3806190"/>
                  </a:cubicBezTo>
                  <a:cubicBezTo>
                    <a:pt x="4732211" y="3699224"/>
                    <a:pt x="4844796" y="3602260"/>
                    <a:pt x="4943761" y="3491960"/>
                  </a:cubicBezTo>
                  <a:cubicBezTo>
                    <a:pt x="4991386" y="3438906"/>
                    <a:pt x="5035677" y="3382995"/>
                    <a:pt x="5080349" y="3327368"/>
                  </a:cubicBezTo>
                  <a:cubicBezTo>
                    <a:pt x="5165980" y="3220688"/>
                    <a:pt x="5253419" y="3115151"/>
                    <a:pt x="5327618" y="3000185"/>
                  </a:cubicBezTo>
                  <a:cubicBezTo>
                    <a:pt x="5390483" y="2902839"/>
                    <a:pt x="5443442" y="2799493"/>
                    <a:pt x="5489163" y="2693003"/>
                  </a:cubicBezTo>
                  <a:cubicBezTo>
                    <a:pt x="5532406" y="2592229"/>
                    <a:pt x="5569077" y="2488787"/>
                    <a:pt x="5606796" y="2385822"/>
                  </a:cubicBezTo>
                  <a:cubicBezTo>
                    <a:pt x="5652135" y="2261902"/>
                    <a:pt x="5699093" y="2137410"/>
                    <a:pt x="5776246" y="2030730"/>
                  </a:cubicBezTo>
                  <a:cubicBezTo>
                    <a:pt x="5831872" y="1953768"/>
                    <a:pt x="5901500" y="1888427"/>
                    <a:pt x="5976652" y="1830229"/>
                  </a:cubicBezTo>
                  <a:cubicBezTo>
                    <a:pt x="6047042" y="1775746"/>
                    <a:pt x="6121813" y="1727359"/>
                    <a:pt x="6196965" y="1679639"/>
                  </a:cubicBezTo>
                  <a:cubicBezTo>
                    <a:pt x="6286119" y="1622965"/>
                    <a:pt x="6375940" y="1566767"/>
                    <a:pt x="6456140" y="1498092"/>
                  </a:cubicBezTo>
                  <a:cubicBezTo>
                    <a:pt x="6534341" y="1431227"/>
                    <a:pt x="6602063" y="1353217"/>
                    <a:pt x="6663500" y="1270635"/>
                  </a:cubicBezTo>
                  <a:cubicBezTo>
                    <a:pt x="6737509" y="1171194"/>
                    <a:pt x="6802374" y="1064514"/>
                    <a:pt x="6842951" y="947452"/>
                  </a:cubicBezTo>
                  <a:cubicBezTo>
                    <a:pt x="6871240" y="865823"/>
                    <a:pt x="6887051" y="780383"/>
                    <a:pt x="6890766" y="694087"/>
                  </a:cubicBezTo>
                  <a:cubicBezTo>
                    <a:pt x="6893719" y="625888"/>
                    <a:pt x="6888861" y="557117"/>
                    <a:pt x="6866858" y="492633"/>
                  </a:cubicBezTo>
                  <a:cubicBezTo>
                    <a:pt x="6831616" y="389573"/>
                    <a:pt x="6755511" y="307848"/>
                    <a:pt x="6675406" y="233267"/>
                  </a:cubicBezTo>
                  <a:cubicBezTo>
                    <a:pt x="6607588" y="170402"/>
                    <a:pt x="6496336" y="56007"/>
                    <a:pt x="6422613" y="0"/>
                  </a:cubicBezTo>
                </a:path>
              </a:pathLst>
            </a:custGeom>
            <a:noFill/>
            <a:ln w="12700" cap="rnd">
              <a:solidFill>
                <a:schemeClr val="bg2">
                  <a:alpha val="24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9CC44302-CB8C-48E2-B1CD-BA4D30DA6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0EAC85F3-ABB7-4AE5-A19F-69B28F09A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9439"/>
              <a:ext cx="8755533" cy="5998603"/>
            </a:xfrm>
            <a:custGeom>
              <a:avLst/>
              <a:gdLst>
                <a:gd name="connsiteX0" fmla="*/ 6072569 w 6649344"/>
                <a:gd name="connsiteY0" fmla="*/ 0 h 4555608"/>
                <a:gd name="connsiteX1" fmla="*/ 6201347 w 6649344"/>
                <a:gd name="connsiteY1" fmla="*/ 218218 h 4555608"/>
                <a:gd name="connsiteX2" fmla="*/ 6519101 w 6649344"/>
                <a:gd name="connsiteY2" fmla="*/ 492919 h 4555608"/>
                <a:gd name="connsiteX3" fmla="*/ 6648260 w 6649344"/>
                <a:gd name="connsiteY3" fmla="*/ 789718 h 4555608"/>
                <a:gd name="connsiteX4" fmla="*/ 6574060 w 6649344"/>
                <a:gd name="connsiteY4" fmla="*/ 1096137 h 4555608"/>
                <a:gd name="connsiteX5" fmla="*/ 6385084 w 6649344"/>
                <a:gd name="connsiteY5" fmla="*/ 1349883 h 4555608"/>
                <a:gd name="connsiteX6" fmla="*/ 6126671 w 6649344"/>
                <a:gd name="connsiteY6" fmla="*/ 1515047 h 4555608"/>
                <a:gd name="connsiteX7" fmla="*/ 5851493 w 6649344"/>
                <a:gd name="connsiteY7" fmla="*/ 1632299 h 4555608"/>
                <a:gd name="connsiteX8" fmla="*/ 5679187 w 6649344"/>
                <a:gd name="connsiteY8" fmla="*/ 1759172 h 4555608"/>
                <a:gd name="connsiteX9" fmla="*/ 5564314 w 6649344"/>
                <a:gd name="connsiteY9" fmla="*/ 1962626 h 4555608"/>
                <a:gd name="connsiteX10" fmla="*/ 5470970 w 6649344"/>
                <a:gd name="connsiteY10" fmla="*/ 2245138 h 4555608"/>
                <a:gd name="connsiteX11" fmla="*/ 5406390 w 6649344"/>
                <a:gd name="connsiteY11" fmla="*/ 2467737 h 4555608"/>
                <a:gd name="connsiteX12" fmla="*/ 5327428 w 6649344"/>
                <a:gd name="connsiteY12" fmla="*/ 2723864 h 4555608"/>
                <a:gd name="connsiteX13" fmla="*/ 5198269 w 6649344"/>
                <a:gd name="connsiteY13" fmla="*/ 2970467 h 4555608"/>
                <a:gd name="connsiteX14" fmla="*/ 5085779 w 6649344"/>
                <a:gd name="connsiteY14" fmla="*/ 3147632 h 4555608"/>
                <a:gd name="connsiteX15" fmla="*/ 4839367 w 6649344"/>
                <a:gd name="connsiteY15" fmla="*/ 3461195 h 4555608"/>
                <a:gd name="connsiteX16" fmla="*/ 4639628 w 6649344"/>
                <a:gd name="connsiteY16" fmla="*/ 3661125 h 4555608"/>
                <a:gd name="connsiteX17" fmla="*/ 4467320 w 6649344"/>
                <a:gd name="connsiteY17" fmla="*/ 3833432 h 4555608"/>
                <a:gd name="connsiteX18" fmla="*/ 4292632 w 6649344"/>
                <a:gd name="connsiteY18" fmla="*/ 4008215 h 4555608"/>
                <a:gd name="connsiteX19" fmla="*/ 3976783 w 6649344"/>
                <a:gd name="connsiteY19" fmla="*/ 4324160 h 4555608"/>
                <a:gd name="connsiteX20" fmla="*/ 3793712 w 6649344"/>
                <a:gd name="connsiteY20" fmla="*/ 4478560 h 4555608"/>
                <a:gd name="connsiteX21" fmla="*/ 3509010 w 6649344"/>
                <a:gd name="connsiteY21" fmla="*/ 4555141 h 4555608"/>
                <a:gd name="connsiteX22" fmla="*/ 2982659 w 6649344"/>
                <a:gd name="connsiteY22" fmla="*/ 4488085 h 4555608"/>
                <a:gd name="connsiteX23" fmla="*/ 2420398 w 6649344"/>
                <a:gd name="connsiteY23" fmla="*/ 4488085 h 4555608"/>
                <a:gd name="connsiteX24" fmla="*/ 2176939 w 6649344"/>
                <a:gd name="connsiteY24" fmla="*/ 4463034 h 4555608"/>
                <a:gd name="connsiteX25" fmla="*/ 1810607 w 6649344"/>
                <a:gd name="connsiteY25" fmla="*/ 4272629 h 4555608"/>
                <a:gd name="connsiteX26" fmla="*/ 1615345 w 6649344"/>
                <a:gd name="connsiteY26" fmla="*/ 3953733 h 4555608"/>
                <a:gd name="connsiteX27" fmla="*/ 1455801 w 6649344"/>
                <a:gd name="connsiteY27" fmla="*/ 3613309 h 4555608"/>
                <a:gd name="connsiteX28" fmla="*/ 1362742 w 6649344"/>
                <a:gd name="connsiteY28" fmla="*/ 3309080 h 4555608"/>
                <a:gd name="connsiteX29" fmla="*/ 1429226 w 6649344"/>
                <a:gd name="connsiteY29" fmla="*/ 2865215 h 4555608"/>
                <a:gd name="connsiteX30" fmla="*/ 1493996 w 6649344"/>
                <a:gd name="connsiteY30" fmla="*/ 2444591 h 4555608"/>
                <a:gd name="connsiteX31" fmla="*/ 1379315 w 6649344"/>
                <a:gd name="connsiteY31" fmla="*/ 2240090 h 4555608"/>
                <a:gd name="connsiteX32" fmla="*/ 1243108 w 6649344"/>
                <a:gd name="connsiteY32" fmla="*/ 2156936 h 4555608"/>
                <a:gd name="connsiteX33" fmla="*/ 929069 w 6649344"/>
                <a:gd name="connsiteY33" fmla="*/ 2075498 h 4555608"/>
                <a:gd name="connsiteX34" fmla="*/ 736282 w 6649344"/>
                <a:gd name="connsiteY34" fmla="*/ 2120360 h 4555608"/>
                <a:gd name="connsiteX35" fmla="*/ 443865 w 6649344"/>
                <a:gd name="connsiteY35" fmla="*/ 2266664 h 4555608"/>
                <a:gd name="connsiteX36" fmla="*/ 0 w 6649344"/>
                <a:gd name="connsiteY36" fmla="*/ 2592229 h 45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49344" h="4555608">
                  <a:moveTo>
                    <a:pt x="6072569" y="0"/>
                  </a:moveTo>
                  <a:cubicBezTo>
                    <a:pt x="6092857" y="34576"/>
                    <a:pt x="6094000" y="127349"/>
                    <a:pt x="6201347" y="218218"/>
                  </a:cubicBezTo>
                  <a:cubicBezTo>
                    <a:pt x="6308789" y="309086"/>
                    <a:pt x="6430518" y="383858"/>
                    <a:pt x="6519101" y="492919"/>
                  </a:cubicBezTo>
                  <a:cubicBezTo>
                    <a:pt x="6588919" y="578834"/>
                    <a:pt x="6640449" y="679704"/>
                    <a:pt x="6648260" y="789718"/>
                  </a:cubicBezTo>
                  <a:cubicBezTo>
                    <a:pt x="6655880" y="896303"/>
                    <a:pt x="6622542" y="1000411"/>
                    <a:pt x="6574060" y="1096137"/>
                  </a:cubicBezTo>
                  <a:cubicBezTo>
                    <a:pt x="6526054" y="1191101"/>
                    <a:pt x="6463570" y="1278160"/>
                    <a:pt x="6385084" y="1349883"/>
                  </a:cubicBezTo>
                  <a:cubicBezTo>
                    <a:pt x="6309170" y="1419225"/>
                    <a:pt x="6220397" y="1472660"/>
                    <a:pt x="6126671" y="1515047"/>
                  </a:cubicBezTo>
                  <a:cubicBezTo>
                    <a:pt x="6035707" y="1556194"/>
                    <a:pt x="5940362" y="1586960"/>
                    <a:pt x="5851493" y="1632299"/>
                  </a:cubicBezTo>
                  <a:cubicBezTo>
                    <a:pt x="5787390" y="1665065"/>
                    <a:pt x="5726906" y="1705356"/>
                    <a:pt x="5679187" y="1759172"/>
                  </a:cubicBezTo>
                  <a:cubicBezTo>
                    <a:pt x="5627180" y="1817846"/>
                    <a:pt x="5593176" y="1889569"/>
                    <a:pt x="5564314" y="1962626"/>
                  </a:cubicBezTo>
                  <a:cubicBezTo>
                    <a:pt x="5527834" y="2054923"/>
                    <a:pt x="5499354" y="2149983"/>
                    <a:pt x="5470970" y="2245138"/>
                  </a:cubicBezTo>
                  <a:cubicBezTo>
                    <a:pt x="5448872" y="2319147"/>
                    <a:pt x="5426869" y="2393252"/>
                    <a:pt x="5406390" y="2467737"/>
                  </a:cubicBezTo>
                  <a:cubicBezTo>
                    <a:pt x="5382673" y="2553938"/>
                    <a:pt x="5360765" y="2640902"/>
                    <a:pt x="5327428" y="2723864"/>
                  </a:cubicBezTo>
                  <a:cubicBezTo>
                    <a:pt x="5292757" y="2810066"/>
                    <a:pt x="5246275" y="2890838"/>
                    <a:pt x="5198269" y="2970467"/>
                  </a:cubicBezTo>
                  <a:cubicBezTo>
                    <a:pt x="5162074" y="3030379"/>
                    <a:pt x="5124927" y="3089625"/>
                    <a:pt x="5085779" y="3147632"/>
                  </a:cubicBezTo>
                  <a:cubicBezTo>
                    <a:pt x="5011293" y="3258026"/>
                    <a:pt x="4929854" y="3363659"/>
                    <a:pt x="4839367" y="3461195"/>
                  </a:cubicBezTo>
                  <a:cubicBezTo>
                    <a:pt x="4775264" y="3530251"/>
                    <a:pt x="4706779" y="3595021"/>
                    <a:pt x="4639628" y="3661125"/>
                  </a:cubicBezTo>
                  <a:cubicBezTo>
                    <a:pt x="4581620" y="3717989"/>
                    <a:pt x="4524661" y="3775901"/>
                    <a:pt x="4467320" y="3833432"/>
                  </a:cubicBezTo>
                  <a:cubicBezTo>
                    <a:pt x="4409218" y="3891820"/>
                    <a:pt x="4350925" y="3949922"/>
                    <a:pt x="4292632" y="4008215"/>
                  </a:cubicBezTo>
                  <a:cubicBezTo>
                    <a:pt x="4187285" y="4113467"/>
                    <a:pt x="4082129" y="4218909"/>
                    <a:pt x="3976783" y="4324160"/>
                  </a:cubicBezTo>
                  <a:cubicBezTo>
                    <a:pt x="3920014" y="4380929"/>
                    <a:pt x="3862673" y="4437793"/>
                    <a:pt x="3793712" y="4478560"/>
                  </a:cubicBezTo>
                  <a:cubicBezTo>
                    <a:pt x="3707797" y="4529328"/>
                    <a:pt x="3608832" y="4551712"/>
                    <a:pt x="3509010" y="4555141"/>
                  </a:cubicBezTo>
                  <a:cubicBezTo>
                    <a:pt x="3331845" y="4561237"/>
                    <a:pt x="3159347" y="4506087"/>
                    <a:pt x="2982659" y="4488085"/>
                  </a:cubicBezTo>
                  <a:cubicBezTo>
                    <a:pt x="2796064" y="4469130"/>
                    <a:pt x="2608135" y="4491323"/>
                    <a:pt x="2420398" y="4488085"/>
                  </a:cubicBezTo>
                  <a:cubicBezTo>
                    <a:pt x="2338673" y="4486656"/>
                    <a:pt x="2256949" y="4480084"/>
                    <a:pt x="2176939" y="4463034"/>
                  </a:cubicBezTo>
                  <a:cubicBezTo>
                    <a:pt x="2039207" y="4433697"/>
                    <a:pt x="1908429" y="4373499"/>
                    <a:pt x="1810607" y="4272629"/>
                  </a:cubicBezTo>
                  <a:cubicBezTo>
                    <a:pt x="1723358" y="4182618"/>
                    <a:pt x="1669637" y="4067175"/>
                    <a:pt x="1615345" y="3953733"/>
                  </a:cubicBezTo>
                  <a:cubicBezTo>
                    <a:pt x="1561243" y="3840671"/>
                    <a:pt x="1505807" y="3728180"/>
                    <a:pt x="1455801" y="3613309"/>
                  </a:cubicBezTo>
                  <a:cubicBezTo>
                    <a:pt x="1413129" y="3515392"/>
                    <a:pt x="1374553" y="3414998"/>
                    <a:pt x="1362742" y="3309080"/>
                  </a:cubicBezTo>
                  <a:cubicBezTo>
                    <a:pt x="1346073" y="3158966"/>
                    <a:pt x="1384649" y="3010091"/>
                    <a:pt x="1429226" y="2865215"/>
                  </a:cubicBezTo>
                  <a:cubicBezTo>
                    <a:pt x="1471898" y="2726627"/>
                    <a:pt x="1522190" y="2585657"/>
                    <a:pt x="1493996" y="2444591"/>
                  </a:cubicBezTo>
                  <a:cubicBezTo>
                    <a:pt x="1478280" y="2365915"/>
                    <a:pt x="1439513" y="2293144"/>
                    <a:pt x="1379315" y="2240090"/>
                  </a:cubicBezTo>
                  <a:cubicBezTo>
                    <a:pt x="1339215" y="2204752"/>
                    <a:pt x="1291495" y="2179796"/>
                    <a:pt x="1243108" y="2156936"/>
                  </a:cubicBezTo>
                  <a:cubicBezTo>
                    <a:pt x="1143476" y="2110073"/>
                    <a:pt x="1038511" y="2069973"/>
                    <a:pt x="929069" y="2075498"/>
                  </a:cubicBezTo>
                  <a:cubicBezTo>
                    <a:pt x="862870" y="2078831"/>
                    <a:pt x="799052" y="2098643"/>
                    <a:pt x="736282" y="2120360"/>
                  </a:cubicBezTo>
                  <a:cubicBezTo>
                    <a:pt x="632365" y="2156365"/>
                    <a:pt x="492633" y="2168366"/>
                    <a:pt x="443865" y="2266664"/>
                  </a:cubicBezTo>
                  <a:cubicBezTo>
                    <a:pt x="229648" y="2699480"/>
                    <a:pt x="8858" y="2576036"/>
                    <a:pt x="0" y="2592229"/>
                  </a:cubicBezTo>
                </a:path>
              </a:pathLst>
            </a:custGeom>
            <a:noFill/>
            <a:ln w="12700" cap="rnd">
              <a:solidFill>
                <a:schemeClr val="bg2">
                  <a:alpha val="24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DD6442C7-EA96-48F7-8E52-15B32EDD6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2542"/>
              <a:ext cx="8335554" cy="5823102"/>
            </a:xfrm>
            <a:custGeom>
              <a:avLst/>
              <a:gdLst>
                <a:gd name="connsiteX0" fmla="*/ 0 w 6330393"/>
                <a:gd name="connsiteY0" fmla="*/ 2249519 h 4422324"/>
                <a:gd name="connsiteX1" fmla="*/ 653129 w 6330393"/>
                <a:gd name="connsiteY1" fmla="*/ 1966532 h 4422324"/>
                <a:gd name="connsiteX2" fmla="*/ 972122 w 6330393"/>
                <a:gd name="connsiteY2" fmla="*/ 1926622 h 4422324"/>
                <a:gd name="connsiteX3" fmla="*/ 1340168 w 6330393"/>
                <a:gd name="connsiteY3" fmla="*/ 2041398 h 4422324"/>
                <a:gd name="connsiteX4" fmla="*/ 1572768 w 6330393"/>
                <a:gd name="connsiteY4" fmla="*/ 2147697 h 4422324"/>
                <a:gd name="connsiteX5" fmla="*/ 1747647 w 6330393"/>
                <a:gd name="connsiteY5" fmla="*/ 2370677 h 4422324"/>
                <a:gd name="connsiteX6" fmla="*/ 1718596 w 6330393"/>
                <a:gd name="connsiteY6" fmla="*/ 2632043 h 4422324"/>
                <a:gd name="connsiteX7" fmla="*/ 1575054 w 6330393"/>
                <a:gd name="connsiteY7" fmla="*/ 2947988 h 4422324"/>
                <a:gd name="connsiteX8" fmla="*/ 1543431 w 6330393"/>
                <a:gd name="connsiteY8" fmla="*/ 3462147 h 4422324"/>
                <a:gd name="connsiteX9" fmla="*/ 1666875 w 6330393"/>
                <a:gd name="connsiteY9" fmla="*/ 3792474 h 4422324"/>
                <a:gd name="connsiteX10" fmla="*/ 1801844 w 6330393"/>
                <a:gd name="connsiteY10" fmla="*/ 4048125 h 4422324"/>
                <a:gd name="connsiteX11" fmla="*/ 2011490 w 6330393"/>
                <a:gd name="connsiteY11" fmla="*/ 4257866 h 4422324"/>
                <a:gd name="connsiteX12" fmla="*/ 2383727 w 6330393"/>
                <a:gd name="connsiteY12" fmla="*/ 4353687 h 4422324"/>
                <a:gd name="connsiteX13" fmla="*/ 2745105 w 6330393"/>
                <a:gd name="connsiteY13" fmla="*/ 4353687 h 4422324"/>
                <a:gd name="connsiteX14" fmla="*/ 3001232 w 6330393"/>
                <a:gd name="connsiteY14" fmla="*/ 4368927 h 4422324"/>
                <a:gd name="connsiteX15" fmla="*/ 3316891 w 6330393"/>
                <a:gd name="connsiteY15" fmla="*/ 4402170 h 4422324"/>
                <a:gd name="connsiteX16" fmla="*/ 3578543 w 6330393"/>
                <a:gd name="connsiteY16" fmla="*/ 4413218 h 4422324"/>
                <a:gd name="connsiteX17" fmla="*/ 3746087 w 6330393"/>
                <a:gd name="connsiteY17" fmla="*/ 4330065 h 4422324"/>
                <a:gd name="connsiteX18" fmla="*/ 3986689 w 6330393"/>
                <a:gd name="connsiteY18" fmla="*/ 4147280 h 4422324"/>
                <a:gd name="connsiteX19" fmla="*/ 4469987 w 6330393"/>
                <a:gd name="connsiteY19" fmla="*/ 3682841 h 4422324"/>
                <a:gd name="connsiteX20" fmla="*/ 4742784 w 6330393"/>
                <a:gd name="connsiteY20" fmla="*/ 3409950 h 4422324"/>
                <a:gd name="connsiteX21" fmla="*/ 5029867 w 6330393"/>
                <a:gd name="connsiteY21" fmla="*/ 3058097 h 4422324"/>
                <a:gd name="connsiteX22" fmla="*/ 5211699 w 6330393"/>
                <a:gd name="connsiteY22" fmla="*/ 2675096 h 4422324"/>
                <a:gd name="connsiteX23" fmla="*/ 5326571 w 6330393"/>
                <a:gd name="connsiteY23" fmla="*/ 2136458 h 4422324"/>
                <a:gd name="connsiteX24" fmla="*/ 5407914 w 6330393"/>
                <a:gd name="connsiteY24" fmla="*/ 1772603 h 4422324"/>
                <a:gd name="connsiteX25" fmla="*/ 5517928 w 6330393"/>
                <a:gd name="connsiteY25" fmla="*/ 1456658 h 4422324"/>
                <a:gd name="connsiteX26" fmla="*/ 5649563 w 6330393"/>
                <a:gd name="connsiteY26" fmla="*/ 1325023 h 4422324"/>
                <a:gd name="connsiteX27" fmla="*/ 5963031 w 6330393"/>
                <a:gd name="connsiteY27" fmla="*/ 1289114 h 4422324"/>
                <a:gd name="connsiteX28" fmla="*/ 6185535 w 6330393"/>
                <a:gd name="connsiteY28" fmla="*/ 1217295 h 4422324"/>
                <a:gd name="connsiteX29" fmla="*/ 6326696 w 6330393"/>
                <a:gd name="connsiteY29" fmla="*/ 992315 h 4422324"/>
                <a:gd name="connsiteX30" fmla="*/ 6305169 w 6330393"/>
                <a:gd name="connsiteY30" fmla="*/ 824770 h 4422324"/>
                <a:gd name="connsiteX31" fmla="*/ 6156865 w 6330393"/>
                <a:gd name="connsiteY31" fmla="*/ 654844 h 4422324"/>
                <a:gd name="connsiteX32" fmla="*/ 5908072 w 6330393"/>
                <a:gd name="connsiteY32" fmla="*/ 506444 h 4422324"/>
                <a:gd name="connsiteX33" fmla="*/ 5606605 w 6330393"/>
                <a:gd name="connsiteY33" fmla="*/ 353282 h 4422324"/>
                <a:gd name="connsiteX34" fmla="*/ 5506117 w 6330393"/>
                <a:gd name="connsiteY34" fmla="*/ 164211 h 4422324"/>
                <a:gd name="connsiteX35" fmla="*/ 5598890 w 6330393"/>
                <a:gd name="connsiteY35" fmla="*/ 0 h 442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0393" h="4422324">
                  <a:moveTo>
                    <a:pt x="0" y="2249519"/>
                  </a:moveTo>
                  <a:cubicBezTo>
                    <a:pt x="166592" y="2158746"/>
                    <a:pt x="472059" y="2022443"/>
                    <a:pt x="653129" y="1966532"/>
                  </a:cubicBezTo>
                  <a:cubicBezTo>
                    <a:pt x="756761" y="1934528"/>
                    <a:pt x="864489" y="1915573"/>
                    <a:pt x="972122" y="1926622"/>
                  </a:cubicBezTo>
                  <a:cubicBezTo>
                    <a:pt x="1100423" y="1939766"/>
                    <a:pt x="1219581" y="1994630"/>
                    <a:pt x="1340168" y="2041398"/>
                  </a:cubicBezTo>
                  <a:cubicBezTo>
                    <a:pt x="1419987" y="2072354"/>
                    <a:pt x="1501140" y="2101025"/>
                    <a:pt x="1572768" y="2147697"/>
                  </a:cubicBezTo>
                  <a:cubicBezTo>
                    <a:pt x="1654874" y="2201132"/>
                    <a:pt x="1723454" y="2276285"/>
                    <a:pt x="1747647" y="2370677"/>
                  </a:cubicBezTo>
                  <a:cubicBezTo>
                    <a:pt x="1769840" y="2457545"/>
                    <a:pt x="1750981" y="2547842"/>
                    <a:pt x="1718596" y="2632043"/>
                  </a:cubicBezTo>
                  <a:cubicBezTo>
                    <a:pt x="1676876" y="2740152"/>
                    <a:pt x="1615345" y="2839403"/>
                    <a:pt x="1575054" y="2947988"/>
                  </a:cubicBezTo>
                  <a:cubicBezTo>
                    <a:pt x="1514094" y="3112199"/>
                    <a:pt x="1505141" y="3291269"/>
                    <a:pt x="1543431" y="3462147"/>
                  </a:cubicBezTo>
                  <a:cubicBezTo>
                    <a:pt x="1569244" y="3577114"/>
                    <a:pt x="1617536" y="3685318"/>
                    <a:pt x="1666875" y="3792474"/>
                  </a:cubicBezTo>
                  <a:cubicBezTo>
                    <a:pt x="1707261" y="3880199"/>
                    <a:pt x="1748600" y="3967734"/>
                    <a:pt x="1801844" y="4048125"/>
                  </a:cubicBezTo>
                  <a:cubicBezTo>
                    <a:pt x="1857185" y="4131659"/>
                    <a:pt x="1925669" y="4206431"/>
                    <a:pt x="2011490" y="4257866"/>
                  </a:cubicBezTo>
                  <a:cubicBezTo>
                    <a:pt x="2122837" y="4324636"/>
                    <a:pt x="2253615" y="4347020"/>
                    <a:pt x="2383727" y="4353687"/>
                  </a:cubicBezTo>
                  <a:cubicBezTo>
                    <a:pt x="2504027" y="4359879"/>
                    <a:pt x="2624614" y="4351973"/>
                    <a:pt x="2745105" y="4353687"/>
                  </a:cubicBezTo>
                  <a:cubicBezTo>
                    <a:pt x="2830640" y="4354925"/>
                    <a:pt x="2915984" y="4361688"/>
                    <a:pt x="3001232" y="4368927"/>
                  </a:cubicBezTo>
                  <a:cubicBezTo>
                    <a:pt x="3106674" y="4377881"/>
                    <a:pt x="3212211" y="4386739"/>
                    <a:pt x="3316891" y="4402170"/>
                  </a:cubicBezTo>
                  <a:cubicBezTo>
                    <a:pt x="3404426" y="4415028"/>
                    <a:pt x="3493008" y="4433697"/>
                    <a:pt x="3578543" y="4413218"/>
                  </a:cubicBezTo>
                  <a:cubicBezTo>
                    <a:pt x="3639598" y="4398645"/>
                    <a:pt x="3693890" y="4365403"/>
                    <a:pt x="3746087" y="4330065"/>
                  </a:cubicBezTo>
                  <a:cubicBezTo>
                    <a:pt x="3829622" y="4273677"/>
                    <a:pt x="3909727" y="4212431"/>
                    <a:pt x="3986689" y="4147280"/>
                  </a:cubicBezTo>
                  <a:cubicBezTo>
                    <a:pt x="4157282" y="4002881"/>
                    <a:pt x="4311206" y="3840290"/>
                    <a:pt x="4469987" y="3682841"/>
                  </a:cubicBezTo>
                  <a:cubicBezTo>
                    <a:pt x="4561332" y="3592259"/>
                    <a:pt x="4653915" y="3503009"/>
                    <a:pt x="4742784" y="3409950"/>
                  </a:cubicBezTo>
                  <a:cubicBezTo>
                    <a:pt x="4847558" y="3300222"/>
                    <a:pt x="4947190" y="3185255"/>
                    <a:pt x="5029867" y="3058097"/>
                  </a:cubicBezTo>
                  <a:cubicBezTo>
                    <a:pt x="5107305" y="2939129"/>
                    <a:pt x="5168646" y="2810351"/>
                    <a:pt x="5211699" y="2675096"/>
                  </a:cubicBezTo>
                  <a:cubicBezTo>
                    <a:pt x="5267516" y="2500027"/>
                    <a:pt x="5292186" y="2317147"/>
                    <a:pt x="5326571" y="2136458"/>
                  </a:cubicBezTo>
                  <a:cubicBezTo>
                    <a:pt x="5349812" y="2014347"/>
                    <a:pt x="5378672" y="1893380"/>
                    <a:pt x="5407914" y="1772603"/>
                  </a:cubicBezTo>
                  <a:cubicBezTo>
                    <a:pt x="5434299" y="1663446"/>
                    <a:pt x="5460683" y="1552861"/>
                    <a:pt x="5517928" y="1456658"/>
                  </a:cubicBezTo>
                  <a:cubicBezTo>
                    <a:pt x="5550408" y="1402080"/>
                    <a:pt x="5592889" y="1353312"/>
                    <a:pt x="5649563" y="1325023"/>
                  </a:cubicBezTo>
                  <a:cubicBezTo>
                    <a:pt x="5744528" y="1277493"/>
                    <a:pt x="5856065" y="1296924"/>
                    <a:pt x="5963031" y="1289114"/>
                  </a:cubicBezTo>
                  <a:cubicBezTo>
                    <a:pt x="6042279" y="1283303"/>
                    <a:pt x="6120479" y="1262539"/>
                    <a:pt x="6185535" y="1217295"/>
                  </a:cubicBezTo>
                  <a:cubicBezTo>
                    <a:pt x="6261164" y="1164717"/>
                    <a:pt x="6312694" y="1083374"/>
                    <a:pt x="6326696" y="992315"/>
                  </a:cubicBezTo>
                  <a:cubicBezTo>
                    <a:pt x="6335459" y="935450"/>
                    <a:pt x="6328791" y="877253"/>
                    <a:pt x="6305169" y="824770"/>
                  </a:cubicBezTo>
                  <a:cubicBezTo>
                    <a:pt x="6273927" y="755333"/>
                    <a:pt x="6217158" y="701897"/>
                    <a:pt x="6156865" y="654844"/>
                  </a:cubicBezTo>
                  <a:cubicBezTo>
                    <a:pt x="6080379" y="595217"/>
                    <a:pt x="5996750" y="545687"/>
                    <a:pt x="5908072" y="506444"/>
                  </a:cubicBezTo>
                  <a:cubicBezTo>
                    <a:pt x="5803964" y="460343"/>
                    <a:pt x="5692807" y="426815"/>
                    <a:pt x="5606605" y="353282"/>
                  </a:cubicBezTo>
                  <a:cubicBezTo>
                    <a:pt x="5549170" y="304229"/>
                    <a:pt x="5503259" y="238887"/>
                    <a:pt x="5506117" y="164211"/>
                  </a:cubicBezTo>
                  <a:cubicBezTo>
                    <a:pt x="5508213" y="106109"/>
                    <a:pt x="5598890" y="0"/>
                    <a:pt x="5598890" y="0"/>
                  </a:cubicBezTo>
                </a:path>
              </a:pathLst>
            </a:custGeom>
            <a:noFill/>
            <a:ln w="12700" cap="rnd">
              <a:solidFill>
                <a:schemeClr val="bg2">
                  <a:alpha val="24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1ECB895E-B92E-4686-8B6F-BA0F9041C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00" y="12542"/>
              <a:ext cx="3256801" cy="2769035"/>
            </a:xfrm>
            <a:custGeom>
              <a:avLst/>
              <a:gdLst>
                <a:gd name="connsiteX0" fmla="*/ 0 w 2563086"/>
                <a:gd name="connsiteY0" fmla="*/ 2102930 h 2102929"/>
                <a:gd name="connsiteX1" fmla="*/ 625888 w 2563086"/>
                <a:gd name="connsiteY1" fmla="*/ 1834229 h 2102929"/>
                <a:gd name="connsiteX2" fmla="*/ 954024 w 2563086"/>
                <a:gd name="connsiteY2" fmla="*/ 1789938 h 2102929"/>
                <a:gd name="connsiteX3" fmla="*/ 1379125 w 2563086"/>
                <a:gd name="connsiteY3" fmla="*/ 1870329 h 2102929"/>
                <a:gd name="connsiteX4" fmla="*/ 1819466 w 2563086"/>
                <a:gd name="connsiteY4" fmla="*/ 2021300 h 2102929"/>
                <a:gd name="connsiteX5" fmla="*/ 2221040 w 2563086"/>
                <a:gd name="connsiteY5" fmla="*/ 2010251 h 2102929"/>
                <a:gd name="connsiteX6" fmla="*/ 2507647 w 2563086"/>
                <a:gd name="connsiteY6" fmla="*/ 1867567 h 2102929"/>
                <a:gd name="connsiteX7" fmla="*/ 2560225 w 2563086"/>
                <a:gd name="connsiteY7" fmla="*/ 1652873 h 2102929"/>
                <a:gd name="connsiteX8" fmla="*/ 2328958 w 2563086"/>
                <a:gd name="connsiteY8" fmla="*/ 1295495 h 2102929"/>
                <a:gd name="connsiteX9" fmla="*/ 1676686 w 2563086"/>
                <a:gd name="connsiteY9" fmla="*/ 812292 h 2102929"/>
                <a:gd name="connsiteX10" fmla="*/ 1436942 w 2563086"/>
                <a:gd name="connsiteY10" fmla="*/ 669036 h 2102929"/>
                <a:gd name="connsiteX11" fmla="*/ 1157288 w 2563086"/>
                <a:gd name="connsiteY11" fmla="*/ 498634 h 2102929"/>
                <a:gd name="connsiteX12" fmla="*/ 928783 w 2563086"/>
                <a:gd name="connsiteY12" fmla="*/ 355949 h 2102929"/>
                <a:gd name="connsiteX13" fmla="*/ 649510 w 2563086"/>
                <a:gd name="connsiteY13" fmla="*/ 161639 h 2102929"/>
                <a:gd name="connsiteX14" fmla="*/ 373190 w 2563086"/>
                <a:gd name="connsiteY14" fmla="*/ 0 h 21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086" h="2102929">
                  <a:moveTo>
                    <a:pt x="0" y="2102930"/>
                  </a:moveTo>
                  <a:cubicBezTo>
                    <a:pt x="182499" y="1964341"/>
                    <a:pt x="402717" y="1887855"/>
                    <a:pt x="625888" y="1834229"/>
                  </a:cubicBezTo>
                  <a:cubicBezTo>
                    <a:pt x="733711" y="1808321"/>
                    <a:pt x="843248" y="1789557"/>
                    <a:pt x="954024" y="1789938"/>
                  </a:cubicBezTo>
                  <a:cubicBezTo>
                    <a:pt x="1098995" y="1790414"/>
                    <a:pt x="1241965" y="1822609"/>
                    <a:pt x="1379125" y="1870329"/>
                  </a:cubicBezTo>
                  <a:cubicBezTo>
                    <a:pt x="1526191" y="1921478"/>
                    <a:pt x="1666780" y="1992059"/>
                    <a:pt x="1819466" y="2021300"/>
                  </a:cubicBezTo>
                  <a:cubicBezTo>
                    <a:pt x="1952244" y="2046827"/>
                    <a:pt x="2088356" y="2037112"/>
                    <a:pt x="2221040" y="2010251"/>
                  </a:cubicBezTo>
                  <a:cubicBezTo>
                    <a:pt x="2329720" y="1988249"/>
                    <a:pt x="2440877" y="1954530"/>
                    <a:pt x="2507647" y="1867567"/>
                  </a:cubicBezTo>
                  <a:cubicBezTo>
                    <a:pt x="2554320" y="1806702"/>
                    <a:pt x="2570226" y="1729073"/>
                    <a:pt x="2560225" y="1652873"/>
                  </a:cubicBezTo>
                  <a:cubicBezTo>
                    <a:pt x="2541270" y="1508665"/>
                    <a:pt x="2436019" y="1396175"/>
                    <a:pt x="2328958" y="1295495"/>
                  </a:cubicBezTo>
                  <a:cubicBezTo>
                    <a:pt x="2131314" y="1109567"/>
                    <a:pt x="1908429" y="953643"/>
                    <a:pt x="1676686" y="812292"/>
                  </a:cubicBezTo>
                  <a:cubicBezTo>
                    <a:pt x="1597152" y="763810"/>
                    <a:pt x="1516856" y="716756"/>
                    <a:pt x="1436942" y="669036"/>
                  </a:cubicBezTo>
                  <a:cubicBezTo>
                    <a:pt x="1343216" y="613029"/>
                    <a:pt x="1250442" y="555498"/>
                    <a:pt x="1157288" y="498634"/>
                  </a:cubicBezTo>
                  <a:cubicBezTo>
                    <a:pt x="1080611" y="451866"/>
                    <a:pt x="1003745" y="405479"/>
                    <a:pt x="928783" y="355949"/>
                  </a:cubicBezTo>
                  <a:cubicBezTo>
                    <a:pt x="834200" y="293465"/>
                    <a:pt x="743140" y="225552"/>
                    <a:pt x="649510" y="161639"/>
                  </a:cubicBezTo>
                  <a:cubicBezTo>
                    <a:pt x="539496" y="86487"/>
                    <a:pt x="373190" y="0"/>
                    <a:pt x="373190" y="0"/>
                  </a:cubicBezTo>
                </a:path>
              </a:pathLst>
            </a:custGeom>
            <a:noFill/>
            <a:ln w="12700" cap="rnd">
              <a:solidFill>
                <a:schemeClr val="bg2">
                  <a:alpha val="24000"/>
                </a:schemeClr>
              </a:solidFill>
              <a:prstDash val="lgDash"/>
              <a:round/>
            </a:ln>
          </p:spPr>
          <p:txBody>
            <a:bodyPr rtlCol="0" anchor="ctr"/>
            <a:lstStyle/>
            <a:p>
              <a:endParaRPr lang="en-US" dirty="0"/>
            </a:p>
          </p:txBody>
        </p:sp>
        <p:sp>
          <p:nvSpPr>
            <p:cNvPr id="48" name="Freeform: Shape 47">
              <a:extLst>
                <a:ext uri="{FF2B5EF4-FFF2-40B4-BE49-F238E27FC236}">
                  <a16:creationId xmlns:a16="http://schemas.microsoft.com/office/drawing/2014/main" id="{357CEDFC-C202-445C-9D3B-467FB3DCE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763FC30-4283-464C-932E-272A62FE5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88" y="0"/>
              <a:ext cx="12542" cy="12542"/>
            </a:xfrm>
            <a:custGeom>
              <a:avLst/>
              <a:gdLst/>
              <a:ahLst/>
              <a:cxnLst/>
              <a:rect l="l" t="t" r="r" b="b"/>
              <a:pathLst>
                <a:path w="9525" h="9525"/>
              </a:pathLst>
            </a:custGeom>
            <a:noFill/>
            <a:ln w="12700" cap="rnd">
              <a:solidFill>
                <a:schemeClr val="bg2">
                  <a:alpha val="24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0DE2B79E-20B8-482A-9098-FCAEF6B21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232906"/>
              <a:ext cx="1832649" cy="1702458"/>
            </a:xfrm>
            <a:custGeom>
              <a:avLst/>
              <a:gdLst>
                <a:gd name="connsiteX0" fmla="*/ 0 w 1391796"/>
                <a:gd name="connsiteY0" fmla="*/ 1292924 h 1292923"/>
                <a:gd name="connsiteX1" fmla="*/ 696563 w 1391796"/>
                <a:gd name="connsiteY1" fmla="*/ 1150906 h 1292923"/>
                <a:gd name="connsiteX2" fmla="*/ 993934 w 1391796"/>
                <a:gd name="connsiteY2" fmla="*/ 1192435 h 1292923"/>
                <a:gd name="connsiteX3" fmla="*/ 1155097 w 1391796"/>
                <a:gd name="connsiteY3" fmla="*/ 1192435 h 1292923"/>
                <a:gd name="connsiteX4" fmla="*/ 1324547 w 1391796"/>
                <a:gd name="connsiteY4" fmla="*/ 1184148 h 1292923"/>
                <a:gd name="connsiteX5" fmla="*/ 1381030 w 1391796"/>
                <a:gd name="connsiteY5" fmla="*/ 1149191 h 1292923"/>
                <a:gd name="connsiteX6" fmla="*/ 1357789 w 1391796"/>
                <a:gd name="connsiteY6" fmla="*/ 1027843 h 1292923"/>
                <a:gd name="connsiteX7" fmla="*/ 1136809 w 1391796"/>
                <a:gd name="connsiteY7" fmla="*/ 838295 h 1292923"/>
                <a:gd name="connsiteX8" fmla="*/ 804482 w 1391796"/>
                <a:gd name="connsiteY8" fmla="*/ 595598 h 1292923"/>
                <a:gd name="connsiteX9" fmla="*/ 530352 w 1391796"/>
                <a:gd name="connsiteY9" fmla="*/ 381191 h 1292923"/>
                <a:gd name="connsiteX10" fmla="*/ 0 w 1391796"/>
                <a:gd name="connsiteY10" fmla="*/ 0 h 12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796" h="1292923">
                  <a:moveTo>
                    <a:pt x="0" y="1292924"/>
                  </a:moveTo>
                  <a:cubicBezTo>
                    <a:pt x="158877" y="1243108"/>
                    <a:pt x="531019" y="1138047"/>
                    <a:pt x="696563" y="1150906"/>
                  </a:cubicBezTo>
                  <a:cubicBezTo>
                    <a:pt x="796481" y="1158621"/>
                    <a:pt x="894017" y="1185863"/>
                    <a:pt x="993934" y="1192435"/>
                  </a:cubicBezTo>
                  <a:cubicBezTo>
                    <a:pt x="1047559" y="1195959"/>
                    <a:pt x="1101376" y="1192054"/>
                    <a:pt x="1155097" y="1192435"/>
                  </a:cubicBezTo>
                  <a:cubicBezTo>
                    <a:pt x="1212056" y="1192816"/>
                    <a:pt x="1269683" y="1198626"/>
                    <a:pt x="1324547" y="1184148"/>
                  </a:cubicBezTo>
                  <a:cubicBezTo>
                    <a:pt x="1346930" y="1178243"/>
                    <a:pt x="1368266" y="1168241"/>
                    <a:pt x="1381030" y="1149191"/>
                  </a:cubicBezTo>
                  <a:cubicBezTo>
                    <a:pt x="1405795" y="1112425"/>
                    <a:pt x="1383506" y="1065752"/>
                    <a:pt x="1357789" y="1027843"/>
                  </a:cubicBezTo>
                  <a:cubicBezTo>
                    <a:pt x="1302734" y="946880"/>
                    <a:pt x="1218152" y="893540"/>
                    <a:pt x="1136809" y="838295"/>
                  </a:cubicBezTo>
                  <a:cubicBezTo>
                    <a:pt x="1023271" y="761238"/>
                    <a:pt x="912971" y="679609"/>
                    <a:pt x="804482" y="595598"/>
                  </a:cubicBezTo>
                  <a:cubicBezTo>
                    <a:pt x="712756" y="524542"/>
                    <a:pt x="620459" y="454247"/>
                    <a:pt x="530352" y="381191"/>
                  </a:cubicBezTo>
                  <a:cubicBezTo>
                    <a:pt x="378809" y="258318"/>
                    <a:pt x="149733" y="125063"/>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27ECCA13-011E-4D0B-8827-B1DFEF094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4787" y="27843"/>
              <a:ext cx="2207527" cy="1610525"/>
            </a:xfrm>
            <a:custGeom>
              <a:avLst/>
              <a:gdLst>
                <a:gd name="connsiteX0" fmla="*/ 1676495 w 1676495"/>
                <a:gd name="connsiteY0" fmla="*/ 1223105 h 1223105"/>
                <a:gd name="connsiteX1" fmla="*/ 1421702 w 1676495"/>
                <a:gd name="connsiteY1" fmla="*/ 1000792 h 1223105"/>
                <a:gd name="connsiteX2" fmla="*/ 1024604 w 1676495"/>
                <a:gd name="connsiteY2" fmla="*/ 744760 h 1223105"/>
                <a:gd name="connsiteX3" fmla="*/ 444722 w 1676495"/>
                <a:gd name="connsiteY3" fmla="*/ 345758 h 1223105"/>
                <a:gd name="connsiteX4" fmla="*/ 0 w 1676495"/>
                <a:gd name="connsiteY4" fmla="*/ 0 h 1223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95" h="1223105">
                  <a:moveTo>
                    <a:pt x="1676495" y="1223105"/>
                  </a:moveTo>
                  <a:cubicBezTo>
                    <a:pt x="1603724" y="1136523"/>
                    <a:pt x="1514094" y="1066324"/>
                    <a:pt x="1421702" y="1000792"/>
                  </a:cubicBezTo>
                  <a:cubicBezTo>
                    <a:pt x="1293209" y="909733"/>
                    <a:pt x="1158526" y="827723"/>
                    <a:pt x="1024604" y="744760"/>
                  </a:cubicBezTo>
                  <a:cubicBezTo>
                    <a:pt x="824770" y="621030"/>
                    <a:pt x="623888" y="497777"/>
                    <a:pt x="444722" y="345758"/>
                  </a:cubicBezTo>
                  <a:cubicBezTo>
                    <a:pt x="330518" y="248888"/>
                    <a:pt x="135731" y="61817"/>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24CCC8FF-3393-4965-BD21-DCB37A2453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540" y="1638243"/>
              <a:ext cx="2318558" cy="594242"/>
            </a:xfrm>
            <a:custGeom>
              <a:avLst/>
              <a:gdLst>
                <a:gd name="connsiteX0" fmla="*/ 0 w 1760817"/>
                <a:gd name="connsiteY0" fmla="*/ 451295 h 451294"/>
                <a:gd name="connsiteX1" fmla="*/ 335661 w 1760817"/>
                <a:gd name="connsiteY1" fmla="*/ 319373 h 451294"/>
                <a:gd name="connsiteX2" fmla="*/ 629984 w 1760817"/>
                <a:gd name="connsiteY2" fmla="*/ 264319 h 451294"/>
                <a:gd name="connsiteX3" fmla="*/ 878777 w 1760817"/>
                <a:gd name="connsiteY3" fmla="*/ 278702 h 451294"/>
                <a:gd name="connsiteX4" fmla="*/ 1024700 w 1760817"/>
                <a:gd name="connsiteY4" fmla="*/ 302609 h 451294"/>
                <a:gd name="connsiteX5" fmla="*/ 1316641 w 1760817"/>
                <a:gd name="connsiteY5" fmla="*/ 360045 h 451294"/>
                <a:gd name="connsiteX6" fmla="*/ 1527143 w 1760817"/>
                <a:gd name="connsiteY6" fmla="*/ 386334 h 451294"/>
                <a:gd name="connsiteX7" fmla="*/ 1704023 w 1760817"/>
                <a:gd name="connsiteY7" fmla="*/ 0 h 4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817" h="451294">
                  <a:moveTo>
                    <a:pt x="0" y="451295"/>
                  </a:moveTo>
                  <a:cubicBezTo>
                    <a:pt x="77438" y="429292"/>
                    <a:pt x="257270" y="337852"/>
                    <a:pt x="335661" y="319373"/>
                  </a:cubicBezTo>
                  <a:cubicBezTo>
                    <a:pt x="433007" y="296418"/>
                    <a:pt x="530162" y="270510"/>
                    <a:pt x="629984" y="264319"/>
                  </a:cubicBezTo>
                  <a:cubicBezTo>
                    <a:pt x="713137" y="259080"/>
                    <a:pt x="796290" y="266891"/>
                    <a:pt x="878777" y="278702"/>
                  </a:cubicBezTo>
                  <a:cubicBezTo>
                    <a:pt x="927545" y="285655"/>
                    <a:pt x="976217" y="293751"/>
                    <a:pt x="1024700" y="302609"/>
                  </a:cubicBezTo>
                  <a:cubicBezTo>
                    <a:pt x="1122236" y="320516"/>
                    <a:pt x="1219581" y="339471"/>
                    <a:pt x="1316641" y="360045"/>
                  </a:cubicBezTo>
                  <a:cubicBezTo>
                    <a:pt x="1386269" y="374809"/>
                    <a:pt x="1456277" y="389763"/>
                    <a:pt x="1527143" y="386334"/>
                  </a:cubicBezTo>
                  <a:cubicBezTo>
                    <a:pt x="1592008" y="383191"/>
                    <a:pt x="1881569" y="391287"/>
                    <a:pt x="1704023" y="0"/>
                  </a:cubicBezTo>
                </a:path>
              </a:pathLst>
            </a:custGeom>
            <a:noFill/>
            <a:ln w="12700" cap="rnd">
              <a:solidFill>
                <a:schemeClr val="bg2">
                  <a:alpha val="24000"/>
                </a:schemeClr>
              </a:solidFill>
              <a:prstDash val="lgDash"/>
              <a:round/>
            </a:ln>
          </p:spPr>
          <p:txBody>
            <a:bodyPr rtlCol="0" anchor="ctr"/>
            <a:lstStyle/>
            <a:p>
              <a:endParaRPr lang="en-US"/>
            </a:p>
          </p:txBody>
        </p:sp>
        <p:sp>
          <p:nvSpPr>
            <p:cNvPr id="53" name="Freeform: Shape 52">
              <a:extLst>
                <a:ext uri="{FF2B5EF4-FFF2-40B4-BE49-F238E27FC236}">
                  <a16:creationId xmlns:a16="http://schemas.microsoft.com/office/drawing/2014/main" id="{A6D6870E-B40A-4E80-A706-BA8CB5E215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6372" y="454013"/>
              <a:ext cx="256959" cy="983296"/>
            </a:xfrm>
            <a:custGeom>
              <a:avLst/>
              <a:gdLst>
                <a:gd name="connsiteX0" fmla="*/ 90011 w 267734"/>
                <a:gd name="connsiteY0" fmla="*/ 746760 h 746759"/>
                <a:gd name="connsiteX1" fmla="*/ 250603 w 267734"/>
                <a:gd name="connsiteY1" fmla="*/ 541782 h 746759"/>
                <a:gd name="connsiteX2" fmla="*/ 250603 w 267734"/>
                <a:gd name="connsiteY2" fmla="*/ 325660 h 746759"/>
                <a:gd name="connsiteX3" fmla="*/ 0 w 267734"/>
                <a:gd name="connsiteY3" fmla="*/ 0 h 746759"/>
              </a:gdLst>
              <a:ahLst/>
              <a:cxnLst>
                <a:cxn ang="0">
                  <a:pos x="connsiteX0" y="connsiteY0"/>
                </a:cxn>
                <a:cxn ang="0">
                  <a:pos x="connsiteX1" y="connsiteY1"/>
                </a:cxn>
                <a:cxn ang="0">
                  <a:pos x="connsiteX2" y="connsiteY2"/>
                </a:cxn>
                <a:cxn ang="0">
                  <a:pos x="connsiteX3" y="connsiteY3"/>
                </a:cxn>
              </a:cxnLst>
              <a:rect l="l" t="t" r="r" b="b"/>
              <a:pathLst>
                <a:path w="267734" h="746759">
                  <a:moveTo>
                    <a:pt x="90011" y="746760"/>
                  </a:moveTo>
                  <a:cubicBezTo>
                    <a:pt x="159353" y="691801"/>
                    <a:pt x="221456" y="624935"/>
                    <a:pt x="250603" y="541782"/>
                  </a:cubicBezTo>
                  <a:cubicBezTo>
                    <a:pt x="275082" y="471868"/>
                    <a:pt x="271748" y="396907"/>
                    <a:pt x="250603" y="325660"/>
                  </a:cubicBezTo>
                  <a:cubicBezTo>
                    <a:pt x="210598" y="190500"/>
                    <a:pt x="117634" y="77629"/>
                    <a:pt x="0" y="0"/>
                  </a:cubicBezTo>
                </a:path>
              </a:pathLst>
            </a:custGeom>
            <a:noFill/>
            <a:ln w="12700" cap="rnd">
              <a:solidFill>
                <a:schemeClr val="bg2">
                  <a:alpha val="24000"/>
                </a:schemeClr>
              </a:solidFill>
              <a:prstDash val="lgDash"/>
              <a:round/>
            </a:ln>
          </p:spPr>
          <p:txBody>
            <a:bodyPr rtlCol="0" anchor="ctr"/>
            <a:lstStyle/>
            <a:p>
              <a:endParaRPr lang="en-US" dirty="0"/>
            </a:p>
          </p:txBody>
        </p:sp>
        <p:sp>
          <p:nvSpPr>
            <p:cNvPr id="54" name="Freeform: Shape 53">
              <a:extLst>
                <a:ext uri="{FF2B5EF4-FFF2-40B4-BE49-F238E27FC236}">
                  <a16:creationId xmlns:a16="http://schemas.microsoft.com/office/drawing/2014/main" id="{81B66FCF-F34F-4C17-A29E-EE8E13812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887" y="12542"/>
              <a:ext cx="6404043" cy="1673812"/>
            </a:xfrm>
            <a:custGeom>
              <a:avLst/>
              <a:gdLst>
                <a:gd name="connsiteX0" fmla="*/ 0 w 4863517"/>
                <a:gd name="connsiteY0" fmla="*/ 0 h 1271168"/>
                <a:gd name="connsiteX1" fmla="*/ 176879 w 4863517"/>
                <a:gd name="connsiteY1" fmla="*/ 115157 h 1271168"/>
                <a:gd name="connsiteX2" fmla="*/ 400812 w 4863517"/>
                <a:gd name="connsiteY2" fmla="*/ 277178 h 1271168"/>
                <a:gd name="connsiteX3" fmla="*/ 652367 w 4863517"/>
                <a:gd name="connsiteY3" fmla="*/ 421958 h 1271168"/>
                <a:gd name="connsiteX4" fmla="*/ 1110615 w 4863517"/>
                <a:gd name="connsiteY4" fmla="*/ 690848 h 1271168"/>
                <a:gd name="connsiteX5" fmla="*/ 1410843 w 4863517"/>
                <a:gd name="connsiteY5" fmla="*/ 830580 h 1271168"/>
                <a:gd name="connsiteX6" fmla="*/ 1585341 w 4863517"/>
                <a:gd name="connsiteY6" fmla="*/ 917067 h 1271168"/>
                <a:gd name="connsiteX7" fmla="*/ 1896046 w 4863517"/>
                <a:gd name="connsiteY7" fmla="*/ 1114901 h 1271168"/>
                <a:gd name="connsiteX8" fmla="*/ 2042255 w 4863517"/>
                <a:gd name="connsiteY8" fmla="*/ 1204627 h 1271168"/>
                <a:gd name="connsiteX9" fmla="*/ 2276570 w 4863517"/>
                <a:gd name="connsiteY9" fmla="*/ 1271111 h 1271168"/>
                <a:gd name="connsiteX10" fmla="*/ 2568988 w 4863517"/>
                <a:gd name="connsiteY10" fmla="*/ 1128141 h 1271168"/>
                <a:gd name="connsiteX11" fmla="*/ 2726817 w 4863517"/>
                <a:gd name="connsiteY11" fmla="*/ 882110 h 1271168"/>
                <a:gd name="connsiteX12" fmla="*/ 2861881 w 4863517"/>
                <a:gd name="connsiteY12" fmla="*/ 574929 h 1271168"/>
                <a:gd name="connsiteX13" fmla="*/ 2990660 w 4863517"/>
                <a:gd name="connsiteY13" fmla="*/ 411480 h 1271168"/>
                <a:gd name="connsiteX14" fmla="*/ 3259264 w 4863517"/>
                <a:gd name="connsiteY14" fmla="*/ 292322 h 1271168"/>
                <a:gd name="connsiteX15" fmla="*/ 3482150 w 4863517"/>
                <a:gd name="connsiteY15" fmla="*/ 325565 h 1271168"/>
                <a:gd name="connsiteX16" fmla="*/ 3824192 w 4863517"/>
                <a:gd name="connsiteY16" fmla="*/ 383762 h 1271168"/>
                <a:gd name="connsiteX17" fmla="*/ 4206145 w 4863517"/>
                <a:gd name="connsiteY17" fmla="*/ 420434 h 1271168"/>
                <a:gd name="connsiteX18" fmla="*/ 4505230 w 4863517"/>
                <a:gd name="connsiteY18" fmla="*/ 420434 h 1271168"/>
                <a:gd name="connsiteX19" fmla="*/ 4820127 w 4863517"/>
                <a:gd name="connsiteY19" fmla="*/ 349091 h 1271168"/>
                <a:gd name="connsiteX20" fmla="*/ 4863370 w 4863517"/>
                <a:gd name="connsiteY20" fmla="*/ 242316 h 1271168"/>
                <a:gd name="connsiteX21" fmla="*/ 4760691 w 4863517"/>
                <a:gd name="connsiteY21" fmla="*/ 0 h 127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3517" h="1271168">
                  <a:moveTo>
                    <a:pt x="0" y="0"/>
                  </a:moveTo>
                  <a:cubicBezTo>
                    <a:pt x="0" y="0"/>
                    <a:pt x="110680" y="67151"/>
                    <a:pt x="176879" y="115157"/>
                  </a:cubicBezTo>
                  <a:cubicBezTo>
                    <a:pt x="251555" y="169259"/>
                    <a:pt x="323564" y="226981"/>
                    <a:pt x="400812" y="277178"/>
                  </a:cubicBezTo>
                  <a:cubicBezTo>
                    <a:pt x="481965" y="329946"/>
                    <a:pt x="568166" y="374142"/>
                    <a:pt x="652367" y="421958"/>
                  </a:cubicBezTo>
                  <a:cubicBezTo>
                    <a:pt x="806386" y="509492"/>
                    <a:pt x="953167" y="609695"/>
                    <a:pt x="1110615" y="690848"/>
                  </a:cubicBezTo>
                  <a:cubicBezTo>
                    <a:pt x="1208723" y="741426"/>
                    <a:pt x="1310450" y="784670"/>
                    <a:pt x="1410843" y="830580"/>
                  </a:cubicBezTo>
                  <a:cubicBezTo>
                    <a:pt x="1469898" y="857631"/>
                    <a:pt x="1528477" y="885635"/>
                    <a:pt x="1585341" y="917067"/>
                  </a:cubicBezTo>
                  <a:cubicBezTo>
                    <a:pt x="1692878" y="976408"/>
                    <a:pt x="1794034" y="1046417"/>
                    <a:pt x="1896046" y="1114901"/>
                  </a:cubicBezTo>
                  <a:cubicBezTo>
                    <a:pt x="1943576" y="1146810"/>
                    <a:pt x="1991773" y="1177671"/>
                    <a:pt x="2042255" y="1204627"/>
                  </a:cubicBezTo>
                  <a:cubicBezTo>
                    <a:pt x="2115217" y="1243679"/>
                    <a:pt x="2194179" y="1272635"/>
                    <a:pt x="2276570" y="1271111"/>
                  </a:cubicBezTo>
                  <a:cubicBezTo>
                    <a:pt x="2388870" y="1269111"/>
                    <a:pt x="2490597" y="1209485"/>
                    <a:pt x="2568988" y="1128141"/>
                  </a:cubicBezTo>
                  <a:cubicBezTo>
                    <a:pt x="2637092" y="1057561"/>
                    <a:pt x="2686622" y="971836"/>
                    <a:pt x="2726817" y="882110"/>
                  </a:cubicBezTo>
                  <a:cubicBezTo>
                    <a:pt x="2772632" y="779907"/>
                    <a:pt x="2807208" y="672560"/>
                    <a:pt x="2861881" y="574929"/>
                  </a:cubicBezTo>
                  <a:cubicBezTo>
                    <a:pt x="2896076" y="513969"/>
                    <a:pt x="2938558" y="457962"/>
                    <a:pt x="2990660" y="411480"/>
                  </a:cubicBezTo>
                  <a:cubicBezTo>
                    <a:pt x="3065812" y="344329"/>
                    <a:pt x="3158966" y="297466"/>
                    <a:pt x="3259264" y="292322"/>
                  </a:cubicBezTo>
                  <a:cubicBezTo>
                    <a:pt x="3334607" y="288417"/>
                    <a:pt x="3408426" y="308324"/>
                    <a:pt x="3482150" y="325565"/>
                  </a:cubicBezTo>
                  <a:cubicBezTo>
                    <a:pt x="3594830" y="351854"/>
                    <a:pt x="3709416" y="368618"/>
                    <a:pt x="3824192" y="383762"/>
                  </a:cubicBezTo>
                  <a:cubicBezTo>
                    <a:pt x="3951065" y="400431"/>
                    <a:pt x="4078319" y="415290"/>
                    <a:pt x="4206145" y="420434"/>
                  </a:cubicBezTo>
                  <a:cubicBezTo>
                    <a:pt x="4305777" y="424434"/>
                    <a:pt x="4405503" y="419957"/>
                    <a:pt x="4505230" y="420434"/>
                  </a:cubicBezTo>
                  <a:cubicBezTo>
                    <a:pt x="4619435" y="421005"/>
                    <a:pt x="4745641" y="432149"/>
                    <a:pt x="4820127" y="349091"/>
                  </a:cubicBezTo>
                  <a:cubicBezTo>
                    <a:pt x="4846701" y="319469"/>
                    <a:pt x="4861655" y="282131"/>
                    <a:pt x="4863370" y="242316"/>
                  </a:cubicBezTo>
                  <a:cubicBezTo>
                    <a:pt x="4868037" y="134493"/>
                    <a:pt x="4760691" y="0"/>
                    <a:pt x="4760691" y="0"/>
                  </a:cubicBezTo>
                </a:path>
              </a:pathLst>
            </a:custGeom>
            <a:noFill/>
            <a:ln w="12700" cap="rnd">
              <a:solidFill>
                <a:schemeClr val="bg2">
                  <a:alpha val="24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FD861033-CAAF-46D9-B275-DCF52F2CB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0816" y="12291"/>
              <a:ext cx="5654210" cy="1210473"/>
            </a:xfrm>
            <a:custGeom>
              <a:avLst/>
              <a:gdLst>
                <a:gd name="connsiteX0" fmla="*/ 0 w 4294060"/>
                <a:gd name="connsiteY0" fmla="*/ 190 h 919287"/>
                <a:gd name="connsiteX1" fmla="*/ 417862 w 4294060"/>
                <a:gd name="connsiteY1" fmla="*/ 274606 h 919287"/>
                <a:gd name="connsiteX2" fmla="*/ 980218 w 4294060"/>
                <a:gd name="connsiteY2" fmla="*/ 608171 h 919287"/>
                <a:gd name="connsiteX3" fmla="*/ 1473137 w 4294060"/>
                <a:gd name="connsiteY3" fmla="*/ 792480 h 919287"/>
                <a:gd name="connsiteX4" fmla="*/ 1827276 w 4294060"/>
                <a:gd name="connsiteY4" fmla="*/ 914591 h 919287"/>
                <a:gd name="connsiteX5" fmla="*/ 2119217 w 4294060"/>
                <a:gd name="connsiteY5" fmla="*/ 847535 h 919287"/>
                <a:gd name="connsiteX6" fmla="*/ 2269998 w 4294060"/>
                <a:gd name="connsiteY6" fmla="*/ 610553 h 919287"/>
                <a:gd name="connsiteX7" fmla="*/ 2413540 w 4294060"/>
                <a:gd name="connsiteY7" fmla="*/ 361569 h 919287"/>
                <a:gd name="connsiteX8" fmla="*/ 2683859 w 4294060"/>
                <a:gd name="connsiteY8" fmla="*/ 67151 h 919287"/>
                <a:gd name="connsiteX9" fmla="*/ 3030760 w 4294060"/>
                <a:gd name="connsiteY9" fmla="*/ 36005 h 919287"/>
                <a:gd name="connsiteX10" fmla="*/ 3356134 w 4294060"/>
                <a:gd name="connsiteY10" fmla="*/ 129350 h 919287"/>
                <a:gd name="connsiteX11" fmla="*/ 3674364 w 4294060"/>
                <a:gd name="connsiteY11" fmla="*/ 244221 h 919287"/>
                <a:gd name="connsiteX12" fmla="*/ 3968687 w 4294060"/>
                <a:gd name="connsiteY12" fmla="*/ 244221 h 919287"/>
                <a:gd name="connsiteX13" fmla="*/ 4157662 w 4294060"/>
                <a:gd name="connsiteY13" fmla="*/ 177165 h 919287"/>
                <a:gd name="connsiteX14" fmla="*/ 4271296 w 4294060"/>
                <a:gd name="connsiteY14" fmla="*/ 63437 h 919287"/>
                <a:gd name="connsiteX15" fmla="*/ 4294061 w 4294060"/>
                <a:gd name="connsiteY15" fmla="*/ 0 h 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4060" h="919287">
                  <a:moveTo>
                    <a:pt x="0" y="190"/>
                  </a:moveTo>
                  <a:cubicBezTo>
                    <a:pt x="0" y="190"/>
                    <a:pt x="243745" y="162211"/>
                    <a:pt x="417862" y="274606"/>
                  </a:cubicBezTo>
                  <a:cubicBezTo>
                    <a:pt x="601408" y="393097"/>
                    <a:pt x="781145" y="518922"/>
                    <a:pt x="980218" y="608171"/>
                  </a:cubicBezTo>
                  <a:cubicBezTo>
                    <a:pt x="1140333" y="679990"/>
                    <a:pt x="1310545" y="726281"/>
                    <a:pt x="1473137" y="792480"/>
                  </a:cubicBezTo>
                  <a:cubicBezTo>
                    <a:pt x="1589532" y="839915"/>
                    <a:pt x="1702975" y="898112"/>
                    <a:pt x="1827276" y="914591"/>
                  </a:cubicBezTo>
                  <a:cubicBezTo>
                    <a:pt x="1930813" y="928307"/>
                    <a:pt x="2039207" y="913733"/>
                    <a:pt x="2119217" y="847535"/>
                  </a:cubicBezTo>
                  <a:cubicBezTo>
                    <a:pt x="2192084" y="787146"/>
                    <a:pt x="2228183" y="696278"/>
                    <a:pt x="2269998" y="610553"/>
                  </a:cubicBezTo>
                  <a:cubicBezTo>
                    <a:pt x="2312003" y="524351"/>
                    <a:pt x="2362867" y="442913"/>
                    <a:pt x="2413540" y="361569"/>
                  </a:cubicBezTo>
                  <a:cubicBezTo>
                    <a:pt x="2485835" y="245650"/>
                    <a:pt x="2562511" y="127064"/>
                    <a:pt x="2683859" y="67151"/>
                  </a:cubicBezTo>
                  <a:cubicBezTo>
                    <a:pt x="2790254" y="14573"/>
                    <a:pt x="2912935" y="16764"/>
                    <a:pt x="3030760" y="36005"/>
                  </a:cubicBezTo>
                  <a:cubicBezTo>
                    <a:pt x="3142393" y="54293"/>
                    <a:pt x="3251073" y="87344"/>
                    <a:pt x="3356134" y="129350"/>
                  </a:cubicBezTo>
                  <a:cubicBezTo>
                    <a:pt x="3461194" y="171355"/>
                    <a:pt x="3563588" y="221742"/>
                    <a:pt x="3674364" y="244221"/>
                  </a:cubicBezTo>
                  <a:cubicBezTo>
                    <a:pt x="3771233" y="263938"/>
                    <a:pt x="3871341" y="262319"/>
                    <a:pt x="3968687" y="244221"/>
                  </a:cubicBezTo>
                  <a:cubicBezTo>
                    <a:pt x="4034981" y="231839"/>
                    <a:pt x="4099941" y="211931"/>
                    <a:pt x="4157662" y="177165"/>
                  </a:cubicBezTo>
                  <a:cubicBezTo>
                    <a:pt x="4204526" y="148971"/>
                    <a:pt x="4246817" y="112300"/>
                    <a:pt x="4271296" y="63437"/>
                  </a:cubicBezTo>
                  <a:cubicBezTo>
                    <a:pt x="4286441" y="33242"/>
                    <a:pt x="4294061" y="0"/>
                    <a:pt x="4294061" y="0"/>
                  </a:cubicBezTo>
                </a:path>
              </a:pathLst>
            </a:custGeom>
            <a:noFill/>
            <a:ln w="12700" cap="rnd">
              <a:solidFill>
                <a:schemeClr val="bg2">
                  <a:alpha val="24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630B9015-F708-485A-9F3F-7E0623037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34783" y="12542"/>
              <a:ext cx="3018496" cy="823906"/>
            </a:xfrm>
            <a:custGeom>
              <a:avLst/>
              <a:gdLst>
                <a:gd name="connsiteX0" fmla="*/ 0 w 2292381"/>
                <a:gd name="connsiteY0" fmla="*/ 0 h 625711"/>
                <a:gd name="connsiteX1" fmla="*/ 272415 w 2292381"/>
                <a:gd name="connsiteY1" fmla="*/ 181070 h 625711"/>
                <a:gd name="connsiteX2" fmla="*/ 651415 w 2292381"/>
                <a:gd name="connsiteY2" fmla="*/ 385000 h 625711"/>
                <a:gd name="connsiteX3" fmla="*/ 915543 w 2292381"/>
                <a:gd name="connsiteY3" fmla="*/ 514255 h 625711"/>
                <a:gd name="connsiteX4" fmla="*/ 1277303 w 2292381"/>
                <a:gd name="connsiteY4" fmla="*/ 606171 h 625711"/>
                <a:gd name="connsiteX5" fmla="*/ 1618964 w 2292381"/>
                <a:gd name="connsiteY5" fmla="*/ 606171 h 625711"/>
                <a:gd name="connsiteX6" fmla="*/ 1817084 w 2292381"/>
                <a:gd name="connsiteY6" fmla="*/ 485489 h 625711"/>
                <a:gd name="connsiteX7" fmla="*/ 1963483 w 2292381"/>
                <a:gd name="connsiteY7" fmla="*/ 313182 h 625711"/>
                <a:gd name="connsiteX8" fmla="*/ 2102739 w 2292381"/>
                <a:gd name="connsiteY8" fmla="*/ 173831 h 625711"/>
                <a:gd name="connsiteX9" fmla="*/ 2292382 w 2292381"/>
                <a:gd name="connsiteY9" fmla="*/ 0 h 6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2381" h="625711">
                  <a:moveTo>
                    <a:pt x="0" y="0"/>
                  </a:moveTo>
                  <a:cubicBezTo>
                    <a:pt x="0" y="0"/>
                    <a:pt x="152019" y="110776"/>
                    <a:pt x="272415" y="181070"/>
                  </a:cubicBezTo>
                  <a:cubicBezTo>
                    <a:pt x="396335" y="253460"/>
                    <a:pt x="524351" y="318325"/>
                    <a:pt x="651415" y="385000"/>
                  </a:cubicBezTo>
                  <a:cubicBezTo>
                    <a:pt x="738283" y="430625"/>
                    <a:pt x="824198" y="478536"/>
                    <a:pt x="915543" y="514255"/>
                  </a:cubicBezTo>
                  <a:cubicBezTo>
                    <a:pt x="1031748" y="559689"/>
                    <a:pt x="1154049" y="585788"/>
                    <a:pt x="1277303" y="606171"/>
                  </a:cubicBezTo>
                  <a:cubicBezTo>
                    <a:pt x="1391603" y="625031"/>
                    <a:pt x="1508379" y="638556"/>
                    <a:pt x="1618964" y="606171"/>
                  </a:cubicBezTo>
                  <a:cubicBezTo>
                    <a:pt x="1694307" y="584168"/>
                    <a:pt x="1760791" y="540258"/>
                    <a:pt x="1817084" y="485489"/>
                  </a:cubicBezTo>
                  <a:cubicBezTo>
                    <a:pt x="1871186" y="432911"/>
                    <a:pt x="1913287" y="369475"/>
                    <a:pt x="1963483" y="313182"/>
                  </a:cubicBezTo>
                  <a:cubicBezTo>
                    <a:pt x="2007203" y="264128"/>
                    <a:pt x="2055305" y="219361"/>
                    <a:pt x="2102739" y="173831"/>
                  </a:cubicBezTo>
                  <a:cubicBezTo>
                    <a:pt x="2170272" y="109347"/>
                    <a:pt x="2292382" y="0"/>
                    <a:pt x="2292382" y="0"/>
                  </a:cubicBezTo>
                </a:path>
              </a:pathLst>
            </a:custGeom>
            <a:noFill/>
            <a:ln w="12700" cap="rnd">
              <a:solidFill>
                <a:schemeClr val="bg2">
                  <a:alpha val="24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33441AA6-F9EC-411F-A4FB-9B7EE56C5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9011" y="12542"/>
              <a:ext cx="2456863" cy="555074"/>
            </a:xfrm>
            <a:custGeom>
              <a:avLst/>
              <a:gdLst>
                <a:gd name="connsiteX0" fmla="*/ 1865852 w 1865852"/>
                <a:gd name="connsiteY0" fmla="*/ 0 h 421548"/>
                <a:gd name="connsiteX1" fmla="*/ 1535049 w 1865852"/>
                <a:gd name="connsiteY1" fmla="*/ 258699 h 421548"/>
                <a:gd name="connsiteX2" fmla="*/ 1247966 w 1865852"/>
                <a:gd name="connsiteY2" fmla="*/ 408051 h 421548"/>
                <a:gd name="connsiteX3" fmla="*/ 955072 w 1865852"/>
                <a:gd name="connsiteY3" fmla="*/ 408051 h 421548"/>
                <a:gd name="connsiteX4" fmla="*/ 596170 w 1865852"/>
                <a:gd name="connsiteY4" fmla="*/ 336233 h 421548"/>
                <a:gd name="connsiteX5" fmla="*/ 283178 w 1865852"/>
                <a:gd name="connsiteY5" fmla="*/ 186881 h 421548"/>
                <a:gd name="connsiteX6" fmla="*/ 0 w 1865852"/>
                <a:gd name="connsiteY6" fmla="*/ 0 h 42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852" h="421548">
                  <a:moveTo>
                    <a:pt x="1865852" y="0"/>
                  </a:moveTo>
                  <a:cubicBezTo>
                    <a:pt x="1865852" y="0"/>
                    <a:pt x="1677543" y="155734"/>
                    <a:pt x="1535049" y="258699"/>
                  </a:cubicBezTo>
                  <a:cubicBezTo>
                    <a:pt x="1446752" y="322517"/>
                    <a:pt x="1353598" y="383096"/>
                    <a:pt x="1247966" y="408051"/>
                  </a:cubicBezTo>
                  <a:cubicBezTo>
                    <a:pt x="1152239" y="430625"/>
                    <a:pt x="1053084" y="420815"/>
                    <a:pt x="955072" y="408051"/>
                  </a:cubicBezTo>
                  <a:cubicBezTo>
                    <a:pt x="833723" y="392240"/>
                    <a:pt x="711803" y="376142"/>
                    <a:pt x="596170" y="336233"/>
                  </a:cubicBezTo>
                  <a:cubicBezTo>
                    <a:pt x="486728" y="298418"/>
                    <a:pt x="382715" y="246412"/>
                    <a:pt x="283178" y="186881"/>
                  </a:cubicBezTo>
                  <a:cubicBezTo>
                    <a:pt x="176213" y="122777"/>
                    <a:pt x="0" y="0"/>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A6968039-0590-4D7E-ADDB-E70FAF504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27898" y="12542"/>
              <a:ext cx="1788496" cy="377822"/>
            </a:xfrm>
            <a:custGeom>
              <a:avLst/>
              <a:gdLst>
                <a:gd name="connsiteX0" fmla="*/ 0 w 1358264"/>
                <a:gd name="connsiteY0" fmla="*/ 11621 h 286935"/>
                <a:gd name="connsiteX1" fmla="*/ 200977 w 1358264"/>
                <a:gd name="connsiteY1" fmla="*/ 163830 h 286935"/>
                <a:gd name="connsiteX2" fmla="*/ 499586 w 1358264"/>
                <a:gd name="connsiteY2" fmla="*/ 258604 h 286935"/>
                <a:gd name="connsiteX3" fmla="*/ 780955 w 1358264"/>
                <a:gd name="connsiteY3" fmla="*/ 284417 h 286935"/>
                <a:gd name="connsiteX4" fmla="*/ 1027843 w 1358264"/>
                <a:gd name="connsiteY4" fmla="*/ 215456 h 286935"/>
                <a:gd name="connsiteX5" fmla="*/ 1358265 w 1358264"/>
                <a:gd name="connsiteY5" fmla="*/ 0 h 28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64" h="286935">
                  <a:moveTo>
                    <a:pt x="0" y="11621"/>
                  </a:moveTo>
                  <a:cubicBezTo>
                    <a:pt x="0" y="11621"/>
                    <a:pt x="89249" y="104299"/>
                    <a:pt x="200977" y="163830"/>
                  </a:cubicBezTo>
                  <a:cubicBezTo>
                    <a:pt x="293465" y="213074"/>
                    <a:pt x="396812" y="237458"/>
                    <a:pt x="499586" y="258604"/>
                  </a:cubicBezTo>
                  <a:cubicBezTo>
                    <a:pt x="592360" y="277749"/>
                    <a:pt x="686752" y="293180"/>
                    <a:pt x="780955" y="284417"/>
                  </a:cubicBezTo>
                  <a:cubicBezTo>
                    <a:pt x="866584" y="276511"/>
                    <a:pt x="949166" y="250412"/>
                    <a:pt x="1027843" y="215456"/>
                  </a:cubicBezTo>
                  <a:cubicBezTo>
                    <a:pt x="1167860" y="153353"/>
                    <a:pt x="1358265" y="0"/>
                    <a:pt x="1358265" y="0"/>
                  </a:cubicBezTo>
                </a:path>
              </a:pathLst>
            </a:custGeom>
            <a:noFill/>
            <a:ln w="12700" cap="rnd">
              <a:solidFill>
                <a:schemeClr val="bg2">
                  <a:alpha val="24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CBFFD17E-72B9-443C-8D9A-C2140F3EE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73095" y="12542"/>
              <a:ext cx="1173183" cy="220293"/>
            </a:xfrm>
            <a:custGeom>
              <a:avLst/>
              <a:gdLst>
                <a:gd name="connsiteX0" fmla="*/ 890969 w 890968"/>
                <a:gd name="connsiteY0" fmla="*/ 0 h 167300"/>
                <a:gd name="connsiteX1" fmla="*/ 657892 w 890968"/>
                <a:gd name="connsiteY1" fmla="*/ 143732 h 167300"/>
                <a:gd name="connsiteX2" fmla="*/ 408146 w 890968"/>
                <a:gd name="connsiteY2" fmla="*/ 160973 h 167300"/>
                <a:gd name="connsiteX3" fmla="*/ 0 w 890968"/>
                <a:gd name="connsiteY3" fmla="*/ 0 h 167300"/>
              </a:gdLst>
              <a:ahLst/>
              <a:cxnLst>
                <a:cxn ang="0">
                  <a:pos x="connsiteX0" y="connsiteY0"/>
                </a:cxn>
                <a:cxn ang="0">
                  <a:pos x="connsiteX1" y="connsiteY1"/>
                </a:cxn>
                <a:cxn ang="0">
                  <a:pos x="connsiteX2" y="connsiteY2"/>
                </a:cxn>
                <a:cxn ang="0">
                  <a:pos x="connsiteX3" y="connsiteY3"/>
                </a:cxn>
              </a:cxnLst>
              <a:rect l="l" t="t" r="r" b="b"/>
              <a:pathLst>
                <a:path w="890968" h="167300">
                  <a:moveTo>
                    <a:pt x="890969" y="0"/>
                  </a:moveTo>
                  <a:cubicBezTo>
                    <a:pt x="890969" y="0"/>
                    <a:pt x="763714" y="110585"/>
                    <a:pt x="657892" y="143732"/>
                  </a:cubicBezTo>
                  <a:cubicBezTo>
                    <a:pt x="577405" y="168974"/>
                    <a:pt x="491871" y="172593"/>
                    <a:pt x="408146" y="160973"/>
                  </a:cubicBezTo>
                  <a:cubicBezTo>
                    <a:pt x="235077" y="136970"/>
                    <a:pt x="0" y="0"/>
                    <a:pt x="0" y="0"/>
                  </a:cubicBezTo>
                </a:path>
              </a:pathLst>
            </a:custGeom>
            <a:noFill/>
            <a:ln w="12700" cap="rnd">
              <a:solidFill>
                <a:schemeClr val="bg2">
                  <a:alpha val="24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2227F8EB-7284-4904-98C3-32BCBD33A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1911" y="706856"/>
              <a:ext cx="4728816" cy="4904604"/>
            </a:xfrm>
            <a:custGeom>
              <a:avLst/>
              <a:gdLst>
                <a:gd name="connsiteX0" fmla="*/ 904672 w 3591275"/>
                <a:gd name="connsiteY0" fmla="*/ 1758707 h 3724776"/>
                <a:gd name="connsiteX1" fmla="*/ 926199 w 3591275"/>
                <a:gd name="connsiteY1" fmla="*/ 1605545 h 3724776"/>
                <a:gd name="connsiteX2" fmla="*/ 912864 w 3591275"/>
                <a:gd name="connsiteY2" fmla="*/ 1413997 h 3724776"/>
                <a:gd name="connsiteX3" fmla="*/ 949440 w 3591275"/>
                <a:gd name="connsiteY3" fmla="*/ 1301412 h 3724776"/>
                <a:gd name="connsiteX4" fmla="*/ 1089839 w 3591275"/>
                <a:gd name="connsiteY4" fmla="*/ 1160918 h 3724776"/>
                <a:gd name="connsiteX5" fmla="*/ 1324439 w 3591275"/>
                <a:gd name="connsiteY5" fmla="*/ 973371 h 3724776"/>
                <a:gd name="connsiteX6" fmla="*/ 1609046 w 3591275"/>
                <a:gd name="connsiteY6" fmla="*/ 728102 h 3724776"/>
                <a:gd name="connsiteX7" fmla="*/ 1785926 w 3591275"/>
                <a:gd name="connsiteY7" fmla="*/ 472165 h 3724776"/>
                <a:gd name="connsiteX8" fmla="*/ 1985951 w 3591275"/>
                <a:gd name="connsiteY8" fmla="*/ 190320 h 3724776"/>
                <a:gd name="connsiteX9" fmla="*/ 2153305 w 3591275"/>
                <a:gd name="connsiteY9" fmla="*/ 67162 h 3724776"/>
                <a:gd name="connsiteX10" fmla="*/ 2466773 w 3591275"/>
                <a:gd name="connsiteY10" fmla="*/ 8488 h 3724776"/>
                <a:gd name="connsiteX11" fmla="*/ 2830247 w 3591275"/>
                <a:gd name="connsiteY11" fmla="*/ 8488 h 3724776"/>
                <a:gd name="connsiteX12" fmla="*/ 3140857 w 3591275"/>
                <a:gd name="connsiteY12" fmla="*/ 84498 h 3724776"/>
                <a:gd name="connsiteX13" fmla="*/ 3405271 w 3591275"/>
                <a:gd name="connsiteY13" fmla="*/ 216323 h 3724776"/>
                <a:gd name="connsiteX14" fmla="*/ 3515856 w 3591275"/>
                <a:gd name="connsiteY14" fmla="*/ 348150 h 3724776"/>
                <a:gd name="connsiteX15" fmla="*/ 3590818 w 3591275"/>
                <a:gd name="connsiteY15" fmla="*/ 627137 h 3724776"/>
                <a:gd name="connsiteX16" fmla="*/ 3555290 w 3591275"/>
                <a:gd name="connsiteY16" fmla="*/ 968608 h 3724776"/>
                <a:gd name="connsiteX17" fmla="*/ 3537002 w 3591275"/>
                <a:gd name="connsiteY17" fmla="*/ 1148535 h 3724776"/>
                <a:gd name="connsiteX18" fmla="*/ 3509094 w 3591275"/>
                <a:gd name="connsiteY18" fmla="*/ 1570017 h 3724776"/>
                <a:gd name="connsiteX19" fmla="*/ 3465278 w 3591275"/>
                <a:gd name="connsiteY19" fmla="*/ 1967114 h 3724776"/>
                <a:gd name="connsiteX20" fmla="*/ 3336024 w 3591275"/>
                <a:gd name="connsiteY20" fmla="*/ 2345733 h 3724776"/>
                <a:gd name="connsiteX21" fmla="*/ 3049893 w 3591275"/>
                <a:gd name="connsiteY21" fmla="*/ 2768262 h 3724776"/>
                <a:gd name="connsiteX22" fmla="*/ 2838724 w 3591275"/>
                <a:gd name="connsiteY22" fmla="*/ 2989908 h 3724776"/>
                <a:gd name="connsiteX23" fmla="*/ 2605647 w 3591275"/>
                <a:gd name="connsiteY23" fmla="*/ 3193077 h 3724776"/>
                <a:gd name="connsiteX24" fmla="*/ 2217980 w 3591275"/>
                <a:gd name="connsiteY24" fmla="*/ 3493209 h 3724776"/>
                <a:gd name="connsiteX25" fmla="*/ 1832598 w 3591275"/>
                <a:gd name="connsiteY25" fmla="*/ 3707903 h 3724776"/>
                <a:gd name="connsiteX26" fmla="*/ 1581043 w 3591275"/>
                <a:gd name="connsiteY26" fmla="*/ 3722952 h 3724776"/>
                <a:gd name="connsiteX27" fmla="*/ 1068693 w 3591275"/>
                <a:gd name="connsiteY27" fmla="*/ 3704474 h 3724776"/>
                <a:gd name="connsiteX28" fmla="*/ 852952 w 3591275"/>
                <a:gd name="connsiteY28" fmla="*/ 3704474 h 3724776"/>
                <a:gd name="connsiteX29" fmla="*/ 519482 w 3591275"/>
                <a:gd name="connsiteY29" fmla="*/ 3652562 h 3724776"/>
                <a:gd name="connsiteX30" fmla="*/ 400609 w 3591275"/>
                <a:gd name="connsiteY30" fmla="*/ 3595984 h 3724776"/>
                <a:gd name="connsiteX31" fmla="*/ 184868 w 3591275"/>
                <a:gd name="connsiteY31" fmla="*/ 3357002 h 3724776"/>
                <a:gd name="connsiteX32" fmla="*/ 59138 w 3591275"/>
                <a:gd name="connsiteY32" fmla="*/ 3101922 h 3724776"/>
                <a:gd name="connsiteX33" fmla="*/ 274 w 3591275"/>
                <a:gd name="connsiteY33" fmla="*/ 2778644 h 3724776"/>
                <a:gd name="connsiteX34" fmla="*/ 172200 w 3591275"/>
                <a:gd name="connsiteY34" fmla="*/ 2322682 h 3724776"/>
                <a:gd name="connsiteX35" fmla="*/ 446806 w 3591275"/>
                <a:gd name="connsiteY35" fmla="*/ 2095225 h 3724776"/>
                <a:gd name="connsiteX36" fmla="*/ 633686 w 3591275"/>
                <a:gd name="connsiteY36" fmla="*/ 2031693 h 3724776"/>
                <a:gd name="connsiteX37" fmla="*/ 840188 w 3591275"/>
                <a:gd name="connsiteY37" fmla="*/ 1910440 h 3724776"/>
                <a:gd name="connsiteX38" fmla="*/ 904672 w 3591275"/>
                <a:gd name="connsiteY38" fmla="*/ 1758707 h 372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91275" h="3724776">
                  <a:moveTo>
                    <a:pt x="904672" y="1758707"/>
                  </a:moveTo>
                  <a:cubicBezTo>
                    <a:pt x="916960" y="1708415"/>
                    <a:pt x="927056" y="1657266"/>
                    <a:pt x="926199" y="1605545"/>
                  </a:cubicBezTo>
                  <a:cubicBezTo>
                    <a:pt x="925151" y="1541251"/>
                    <a:pt x="907625" y="1478005"/>
                    <a:pt x="912864" y="1413997"/>
                  </a:cubicBezTo>
                  <a:cubicBezTo>
                    <a:pt x="916103" y="1374183"/>
                    <a:pt x="928866" y="1335702"/>
                    <a:pt x="949440" y="1301412"/>
                  </a:cubicBezTo>
                  <a:cubicBezTo>
                    <a:pt x="983730" y="1244262"/>
                    <a:pt x="1037641" y="1202733"/>
                    <a:pt x="1089839" y="1160918"/>
                  </a:cubicBezTo>
                  <a:cubicBezTo>
                    <a:pt x="1167944" y="1098339"/>
                    <a:pt x="1245382" y="1034712"/>
                    <a:pt x="1324439" y="973371"/>
                  </a:cubicBezTo>
                  <a:cubicBezTo>
                    <a:pt x="1423690" y="896313"/>
                    <a:pt x="1526179" y="822304"/>
                    <a:pt x="1609046" y="728102"/>
                  </a:cubicBezTo>
                  <a:cubicBezTo>
                    <a:pt x="1677626" y="650092"/>
                    <a:pt x="1732014" y="561033"/>
                    <a:pt x="1785926" y="472165"/>
                  </a:cubicBezTo>
                  <a:cubicBezTo>
                    <a:pt x="1845933" y="373296"/>
                    <a:pt x="1906226" y="273855"/>
                    <a:pt x="1985951" y="190320"/>
                  </a:cubicBezTo>
                  <a:cubicBezTo>
                    <a:pt x="2034242" y="139647"/>
                    <a:pt x="2089678" y="96213"/>
                    <a:pt x="2153305" y="67162"/>
                  </a:cubicBezTo>
                  <a:cubicBezTo>
                    <a:pt x="2250650" y="22680"/>
                    <a:pt x="2359616" y="15441"/>
                    <a:pt x="2466773" y="8488"/>
                  </a:cubicBezTo>
                  <a:cubicBezTo>
                    <a:pt x="2588026" y="582"/>
                    <a:pt x="2709660" y="-5800"/>
                    <a:pt x="2830247" y="8488"/>
                  </a:cubicBezTo>
                  <a:cubicBezTo>
                    <a:pt x="2936355" y="21061"/>
                    <a:pt x="3039606" y="49922"/>
                    <a:pt x="3140857" y="84498"/>
                  </a:cubicBezTo>
                  <a:cubicBezTo>
                    <a:pt x="3234868" y="116692"/>
                    <a:pt x="3328595" y="153459"/>
                    <a:pt x="3405271" y="216323"/>
                  </a:cubicBezTo>
                  <a:cubicBezTo>
                    <a:pt x="3450038" y="252995"/>
                    <a:pt x="3487281" y="297762"/>
                    <a:pt x="3515856" y="348150"/>
                  </a:cubicBezTo>
                  <a:cubicBezTo>
                    <a:pt x="3564052" y="433017"/>
                    <a:pt x="3587389" y="529505"/>
                    <a:pt x="3590818" y="627137"/>
                  </a:cubicBezTo>
                  <a:cubicBezTo>
                    <a:pt x="3594914" y="741722"/>
                    <a:pt x="3570625" y="854784"/>
                    <a:pt x="3555290" y="968608"/>
                  </a:cubicBezTo>
                  <a:cubicBezTo>
                    <a:pt x="3547194" y="1028330"/>
                    <a:pt x="3541860" y="1088433"/>
                    <a:pt x="3537002" y="1148535"/>
                  </a:cubicBezTo>
                  <a:cubicBezTo>
                    <a:pt x="3525762" y="1288839"/>
                    <a:pt x="3517856" y="1429427"/>
                    <a:pt x="3509094" y="1570017"/>
                  </a:cubicBezTo>
                  <a:cubicBezTo>
                    <a:pt x="3500712" y="1703176"/>
                    <a:pt x="3491472" y="1836431"/>
                    <a:pt x="3465278" y="1967114"/>
                  </a:cubicBezTo>
                  <a:cubicBezTo>
                    <a:pt x="3438894" y="2098464"/>
                    <a:pt x="3395365" y="2225622"/>
                    <a:pt x="3336024" y="2345733"/>
                  </a:cubicBezTo>
                  <a:cubicBezTo>
                    <a:pt x="3260491" y="2498799"/>
                    <a:pt x="3160860" y="2638436"/>
                    <a:pt x="3049893" y="2768262"/>
                  </a:cubicBezTo>
                  <a:cubicBezTo>
                    <a:pt x="2983504" y="2845891"/>
                    <a:pt x="2913114" y="2919900"/>
                    <a:pt x="2838724" y="2989908"/>
                  </a:cubicBezTo>
                  <a:cubicBezTo>
                    <a:pt x="2763667" y="3060584"/>
                    <a:pt x="2685466" y="3127830"/>
                    <a:pt x="2605647" y="3193077"/>
                  </a:cubicBezTo>
                  <a:cubicBezTo>
                    <a:pt x="2479155" y="3296613"/>
                    <a:pt x="2349044" y="3395578"/>
                    <a:pt x="2217980" y="3493209"/>
                  </a:cubicBezTo>
                  <a:cubicBezTo>
                    <a:pt x="2098441" y="3582173"/>
                    <a:pt x="1977092" y="3674375"/>
                    <a:pt x="1832598" y="3707903"/>
                  </a:cubicBezTo>
                  <a:cubicBezTo>
                    <a:pt x="1750397" y="3726953"/>
                    <a:pt x="1665530" y="3726286"/>
                    <a:pt x="1581043" y="3722952"/>
                  </a:cubicBezTo>
                  <a:cubicBezTo>
                    <a:pt x="1410260" y="3716190"/>
                    <a:pt x="1239667" y="3703712"/>
                    <a:pt x="1068693" y="3704474"/>
                  </a:cubicBezTo>
                  <a:cubicBezTo>
                    <a:pt x="996779" y="3704760"/>
                    <a:pt x="924865" y="3706665"/>
                    <a:pt x="852952" y="3704474"/>
                  </a:cubicBezTo>
                  <a:cubicBezTo>
                    <a:pt x="739890" y="3701045"/>
                    <a:pt x="626638" y="3688472"/>
                    <a:pt x="519482" y="3652562"/>
                  </a:cubicBezTo>
                  <a:cubicBezTo>
                    <a:pt x="477667" y="3638561"/>
                    <a:pt x="437567" y="3620082"/>
                    <a:pt x="400609" y="3595984"/>
                  </a:cubicBezTo>
                  <a:cubicBezTo>
                    <a:pt x="309836" y="3536929"/>
                    <a:pt x="242876" y="3448823"/>
                    <a:pt x="184868" y="3357002"/>
                  </a:cubicBezTo>
                  <a:cubicBezTo>
                    <a:pt x="134005" y="3276611"/>
                    <a:pt x="91618" y="3191267"/>
                    <a:pt x="59138" y="3101922"/>
                  </a:cubicBezTo>
                  <a:cubicBezTo>
                    <a:pt x="21324" y="2998004"/>
                    <a:pt x="-2870" y="2889039"/>
                    <a:pt x="274" y="2778644"/>
                  </a:cubicBezTo>
                  <a:cubicBezTo>
                    <a:pt x="4941" y="2612623"/>
                    <a:pt x="71045" y="2454889"/>
                    <a:pt x="172200" y="2322682"/>
                  </a:cubicBezTo>
                  <a:cubicBezTo>
                    <a:pt x="245638" y="2226670"/>
                    <a:pt x="336221" y="2143707"/>
                    <a:pt x="446806" y="2095225"/>
                  </a:cubicBezTo>
                  <a:cubicBezTo>
                    <a:pt x="507099" y="2068841"/>
                    <a:pt x="571012" y="2051982"/>
                    <a:pt x="633686" y="2031693"/>
                  </a:cubicBezTo>
                  <a:cubicBezTo>
                    <a:pt x="711696" y="2006547"/>
                    <a:pt x="789991" y="1974448"/>
                    <a:pt x="840188" y="1910440"/>
                  </a:cubicBezTo>
                  <a:cubicBezTo>
                    <a:pt x="874383" y="1866816"/>
                    <a:pt x="891433" y="1812904"/>
                    <a:pt x="904672" y="1758707"/>
                  </a:cubicBezTo>
                  <a:close/>
                </a:path>
              </a:pathLst>
            </a:custGeom>
            <a:noFill/>
            <a:ln w="12700" cap="rnd">
              <a:solidFill>
                <a:schemeClr val="bg2">
                  <a:alpha val="24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0546E1AF-525C-4FD2-BAE6-9D672248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41750" y="923845"/>
              <a:ext cx="4196097" cy="4479998"/>
            </a:xfrm>
            <a:custGeom>
              <a:avLst/>
              <a:gdLst>
                <a:gd name="connsiteX0" fmla="*/ 78613 w 3186704"/>
                <a:gd name="connsiteY0" fmla="*/ 3007044 h 3402311"/>
                <a:gd name="connsiteX1" fmla="*/ 2032 w 3186704"/>
                <a:gd name="connsiteY1" fmla="*/ 2731772 h 3402311"/>
                <a:gd name="connsiteX2" fmla="*/ 21177 w 3186704"/>
                <a:gd name="connsiteY2" fmla="*/ 2545082 h 3402311"/>
                <a:gd name="connsiteX3" fmla="*/ 116903 w 3186704"/>
                <a:gd name="connsiteY3" fmla="*/ 2389443 h 3402311"/>
                <a:gd name="connsiteX4" fmla="*/ 241300 w 3186704"/>
                <a:gd name="connsiteY4" fmla="*/ 2308100 h 3402311"/>
                <a:gd name="connsiteX5" fmla="*/ 475805 w 3186704"/>
                <a:gd name="connsiteY5" fmla="*/ 2296099 h 3402311"/>
                <a:gd name="connsiteX6" fmla="*/ 664781 w 3186704"/>
                <a:gd name="connsiteY6" fmla="*/ 2336770 h 3402311"/>
                <a:gd name="connsiteX7" fmla="*/ 803560 w 3186704"/>
                <a:gd name="connsiteY7" fmla="*/ 2336770 h 3402311"/>
                <a:gd name="connsiteX8" fmla="*/ 942340 w 3186704"/>
                <a:gd name="connsiteY8" fmla="*/ 2224280 h 3402311"/>
                <a:gd name="connsiteX9" fmla="*/ 1018921 w 3186704"/>
                <a:gd name="connsiteY9" fmla="*/ 1958532 h 3402311"/>
                <a:gd name="connsiteX10" fmla="*/ 1061974 w 3186704"/>
                <a:gd name="connsiteY10" fmla="*/ 1606679 h 3402311"/>
                <a:gd name="connsiteX11" fmla="*/ 1114647 w 3186704"/>
                <a:gd name="connsiteY11" fmla="*/ 1369697 h 3402311"/>
                <a:gd name="connsiteX12" fmla="*/ 1243806 w 3186704"/>
                <a:gd name="connsiteY12" fmla="*/ 1080042 h 3402311"/>
                <a:gd name="connsiteX13" fmla="*/ 1468691 w 3186704"/>
                <a:gd name="connsiteY13" fmla="*/ 795149 h 3402311"/>
                <a:gd name="connsiteX14" fmla="*/ 1770157 w 3186704"/>
                <a:gd name="connsiteY14" fmla="*/ 452820 h 3402311"/>
                <a:gd name="connsiteX15" fmla="*/ 2082387 w 3186704"/>
                <a:gd name="connsiteY15" fmla="*/ 140400 h 3402311"/>
                <a:gd name="connsiteX16" fmla="*/ 2298890 w 3186704"/>
                <a:gd name="connsiteY16" fmla="*/ 31530 h 3402311"/>
                <a:gd name="connsiteX17" fmla="*/ 2533396 w 3186704"/>
                <a:gd name="connsiteY17" fmla="*/ 383 h 3402311"/>
                <a:gd name="connsiteX18" fmla="*/ 2796572 w 3186704"/>
                <a:gd name="connsiteY18" fmla="*/ 53056 h 3402311"/>
                <a:gd name="connsiteX19" fmla="*/ 3014313 w 3186704"/>
                <a:gd name="connsiteY19" fmla="*/ 177548 h 3402311"/>
                <a:gd name="connsiteX20" fmla="*/ 3131566 w 3186704"/>
                <a:gd name="connsiteY20" fmla="*/ 366619 h 3402311"/>
                <a:gd name="connsiteX21" fmla="*/ 3174619 w 3186704"/>
                <a:gd name="connsiteY21" fmla="*/ 610745 h 3402311"/>
                <a:gd name="connsiteX22" fmla="*/ 3168142 w 3186704"/>
                <a:gd name="connsiteY22" fmla="*/ 993460 h 3402311"/>
                <a:gd name="connsiteX23" fmla="*/ 3185763 w 3186704"/>
                <a:gd name="connsiteY23" fmla="*/ 1497141 h 3402311"/>
                <a:gd name="connsiteX24" fmla="*/ 3150806 w 3186704"/>
                <a:gd name="connsiteY24" fmla="*/ 1790892 h 3402311"/>
                <a:gd name="connsiteX25" fmla="*/ 3076130 w 3186704"/>
                <a:gd name="connsiteY25" fmla="*/ 2071404 h 3402311"/>
                <a:gd name="connsiteX26" fmla="*/ 2847435 w 3186704"/>
                <a:gd name="connsiteY26" fmla="*/ 2470216 h 3402311"/>
                <a:gd name="connsiteX27" fmla="*/ 2359374 w 3186704"/>
                <a:gd name="connsiteY27" fmla="*/ 2929701 h 3402311"/>
                <a:gd name="connsiteX28" fmla="*/ 2099723 w 3186704"/>
                <a:gd name="connsiteY28" fmla="*/ 3097056 h 3402311"/>
                <a:gd name="connsiteX29" fmla="*/ 1760537 w 3186704"/>
                <a:gd name="connsiteY29" fmla="*/ 3241359 h 3402311"/>
                <a:gd name="connsiteX30" fmla="*/ 1610518 w 3186704"/>
                <a:gd name="connsiteY30" fmla="*/ 3309463 h 3402311"/>
                <a:gd name="connsiteX31" fmla="*/ 1367059 w 3186704"/>
                <a:gd name="connsiteY31" fmla="*/ 3374138 h 3402311"/>
                <a:gd name="connsiteX32" fmla="*/ 1210183 w 3186704"/>
                <a:gd name="connsiteY32" fmla="*/ 3385663 h 3402311"/>
                <a:gd name="connsiteX33" fmla="*/ 905573 w 3186704"/>
                <a:gd name="connsiteY33" fmla="*/ 3401856 h 3402311"/>
                <a:gd name="connsiteX34" fmla="*/ 558292 w 3186704"/>
                <a:gd name="connsiteY34" fmla="*/ 3382234 h 3402311"/>
                <a:gd name="connsiteX35" fmla="*/ 467137 w 3186704"/>
                <a:gd name="connsiteY35" fmla="*/ 3363756 h 3402311"/>
                <a:gd name="connsiteX36" fmla="*/ 206343 w 3186704"/>
                <a:gd name="connsiteY36" fmla="*/ 3202117 h 3402311"/>
                <a:gd name="connsiteX37" fmla="*/ 78613 w 3186704"/>
                <a:gd name="connsiteY37" fmla="*/ 3007044 h 34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86704" h="3402311">
                  <a:moveTo>
                    <a:pt x="78613" y="3007044"/>
                  </a:moveTo>
                  <a:cubicBezTo>
                    <a:pt x="38512" y="2919891"/>
                    <a:pt x="9937" y="2827308"/>
                    <a:pt x="2032" y="2731772"/>
                  </a:cubicBezTo>
                  <a:cubicBezTo>
                    <a:pt x="-3207" y="2668717"/>
                    <a:pt x="1174" y="2604994"/>
                    <a:pt x="21177" y="2545082"/>
                  </a:cubicBezTo>
                  <a:cubicBezTo>
                    <a:pt x="40608" y="2486599"/>
                    <a:pt x="73469" y="2433259"/>
                    <a:pt x="116903" y="2389443"/>
                  </a:cubicBezTo>
                  <a:cubicBezTo>
                    <a:pt x="152241" y="2353725"/>
                    <a:pt x="194151" y="2325150"/>
                    <a:pt x="241300" y="2308100"/>
                  </a:cubicBezTo>
                  <a:cubicBezTo>
                    <a:pt x="315880" y="2281049"/>
                    <a:pt x="397224" y="2282668"/>
                    <a:pt x="475805" y="2296099"/>
                  </a:cubicBezTo>
                  <a:cubicBezTo>
                    <a:pt x="539337" y="2306957"/>
                    <a:pt x="601440" y="2324959"/>
                    <a:pt x="664781" y="2336770"/>
                  </a:cubicBezTo>
                  <a:cubicBezTo>
                    <a:pt x="710978" y="2345343"/>
                    <a:pt x="758412" y="2349343"/>
                    <a:pt x="803560" y="2336770"/>
                  </a:cubicBezTo>
                  <a:cubicBezTo>
                    <a:pt x="862711" y="2320292"/>
                    <a:pt x="909288" y="2276382"/>
                    <a:pt x="942340" y="2224280"/>
                  </a:cubicBezTo>
                  <a:cubicBezTo>
                    <a:pt x="992155" y="2145604"/>
                    <a:pt x="1006919" y="2051306"/>
                    <a:pt x="1018921" y="1958532"/>
                  </a:cubicBezTo>
                  <a:cubicBezTo>
                    <a:pt x="1034065" y="1841280"/>
                    <a:pt x="1043972" y="1723456"/>
                    <a:pt x="1061974" y="1606679"/>
                  </a:cubicBezTo>
                  <a:cubicBezTo>
                    <a:pt x="1074356" y="1526574"/>
                    <a:pt x="1091120" y="1447231"/>
                    <a:pt x="1114647" y="1369697"/>
                  </a:cubicBezTo>
                  <a:cubicBezTo>
                    <a:pt x="1145413" y="1268065"/>
                    <a:pt x="1187989" y="1170244"/>
                    <a:pt x="1243806" y="1080042"/>
                  </a:cubicBezTo>
                  <a:cubicBezTo>
                    <a:pt x="1307623" y="976981"/>
                    <a:pt x="1388396" y="886017"/>
                    <a:pt x="1468691" y="795149"/>
                  </a:cubicBezTo>
                  <a:cubicBezTo>
                    <a:pt x="1569466" y="681230"/>
                    <a:pt x="1670621" y="567787"/>
                    <a:pt x="1770157" y="452820"/>
                  </a:cubicBezTo>
                  <a:cubicBezTo>
                    <a:pt x="1867027" y="340997"/>
                    <a:pt x="1962277" y="226316"/>
                    <a:pt x="2082387" y="140400"/>
                  </a:cubicBezTo>
                  <a:cubicBezTo>
                    <a:pt x="2148586" y="93061"/>
                    <a:pt x="2221166" y="55437"/>
                    <a:pt x="2298890" y="31530"/>
                  </a:cubicBezTo>
                  <a:cubicBezTo>
                    <a:pt x="2374709" y="8193"/>
                    <a:pt x="2454053" y="-2189"/>
                    <a:pt x="2533396" y="383"/>
                  </a:cubicBezTo>
                  <a:cubicBezTo>
                    <a:pt x="2623312" y="3336"/>
                    <a:pt x="2711704" y="22957"/>
                    <a:pt x="2796572" y="53056"/>
                  </a:cubicBezTo>
                  <a:cubicBezTo>
                    <a:pt x="2876391" y="81345"/>
                    <a:pt x="2953544" y="118779"/>
                    <a:pt x="3014313" y="177548"/>
                  </a:cubicBezTo>
                  <a:cubicBezTo>
                    <a:pt x="3068320" y="229745"/>
                    <a:pt x="3106515" y="295753"/>
                    <a:pt x="3131566" y="366619"/>
                  </a:cubicBezTo>
                  <a:cubicBezTo>
                    <a:pt x="3159283" y="444915"/>
                    <a:pt x="3170904" y="527687"/>
                    <a:pt x="3174619" y="610745"/>
                  </a:cubicBezTo>
                  <a:cubicBezTo>
                    <a:pt x="3180334" y="738285"/>
                    <a:pt x="3167856" y="865729"/>
                    <a:pt x="3168142" y="993460"/>
                  </a:cubicBezTo>
                  <a:cubicBezTo>
                    <a:pt x="3168618" y="1161576"/>
                    <a:pt x="3191573" y="1329120"/>
                    <a:pt x="3185763" y="1497141"/>
                  </a:cubicBezTo>
                  <a:cubicBezTo>
                    <a:pt x="3182334" y="1595820"/>
                    <a:pt x="3168904" y="1693833"/>
                    <a:pt x="3150806" y="1790892"/>
                  </a:cubicBezTo>
                  <a:cubicBezTo>
                    <a:pt x="3132994" y="1886238"/>
                    <a:pt x="3109753" y="1980535"/>
                    <a:pt x="3076130" y="2071404"/>
                  </a:cubicBezTo>
                  <a:cubicBezTo>
                    <a:pt x="3022600" y="2215993"/>
                    <a:pt x="2942590" y="2348867"/>
                    <a:pt x="2847435" y="2470216"/>
                  </a:cubicBezTo>
                  <a:cubicBezTo>
                    <a:pt x="2708941" y="2646714"/>
                    <a:pt x="2538920" y="2795018"/>
                    <a:pt x="2359374" y="2929701"/>
                  </a:cubicBezTo>
                  <a:cubicBezTo>
                    <a:pt x="2276792" y="2991614"/>
                    <a:pt x="2191734" y="3050383"/>
                    <a:pt x="2099723" y="3097056"/>
                  </a:cubicBezTo>
                  <a:cubicBezTo>
                    <a:pt x="1990090" y="3152682"/>
                    <a:pt x="1872551" y="3190687"/>
                    <a:pt x="1760537" y="3241359"/>
                  </a:cubicBezTo>
                  <a:cubicBezTo>
                    <a:pt x="1710531" y="3264029"/>
                    <a:pt x="1661382" y="3288794"/>
                    <a:pt x="1610518" y="3309463"/>
                  </a:cubicBezTo>
                  <a:cubicBezTo>
                    <a:pt x="1532414" y="3341182"/>
                    <a:pt x="1450689" y="3363375"/>
                    <a:pt x="1367059" y="3374138"/>
                  </a:cubicBezTo>
                  <a:cubicBezTo>
                    <a:pt x="1315053" y="3380806"/>
                    <a:pt x="1262570" y="3382806"/>
                    <a:pt x="1210183" y="3385663"/>
                  </a:cubicBezTo>
                  <a:cubicBezTo>
                    <a:pt x="1108646" y="3391188"/>
                    <a:pt x="1007205" y="3399760"/>
                    <a:pt x="905573" y="3401856"/>
                  </a:cubicBezTo>
                  <a:cubicBezTo>
                    <a:pt x="789463" y="3404142"/>
                    <a:pt x="673354" y="3397855"/>
                    <a:pt x="558292" y="3382234"/>
                  </a:cubicBezTo>
                  <a:cubicBezTo>
                    <a:pt x="527526" y="3378043"/>
                    <a:pt x="497046" y="3372328"/>
                    <a:pt x="467137" y="3363756"/>
                  </a:cubicBezTo>
                  <a:cubicBezTo>
                    <a:pt x="367220" y="3335276"/>
                    <a:pt x="277876" y="3277555"/>
                    <a:pt x="206343" y="3202117"/>
                  </a:cubicBezTo>
                  <a:cubicBezTo>
                    <a:pt x="152527" y="3145348"/>
                    <a:pt x="111379" y="3078196"/>
                    <a:pt x="78613" y="3007044"/>
                  </a:cubicBezTo>
                  <a:close/>
                </a:path>
              </a:pathLst>
            </a:custGeom>
            <a:noFill/>
            <a:ln w="12700" cap="rnd">
              <a:solidFill>
                <a:schemeClr val="bg2">
                  <a:alpha val="24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704EA0D3-F1E3-4AF6-B30E-791175E31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960461" y="1175713"/>
              <a:ext cx="3568552" cy="3938179"/>
            </a:xfrm>
            <a:custGeom>
              <a:avLst/>
              <a:gdLst>
                <a:gd name="connsiteX0" fmla="*/ 2179 w 2710118"/>
                <a:gd name="connsiteY0" fmla="*/ 2712895 h 2990829"/>
                <a:gd name="connsiteX1" fmla="*/ 18085 w 2710118"/>
                <a:gd name="connsiteY1" fmla="*/ 2589260 h 2990829"/>
                <a:gd name="connsiteX2" fmla="*/ 161627 w 2710118"/>
                <a:gd name="connsiteY2" fmla="*/ 2489533 h 2990829"/>
                <a:gd name="connsiteX3" fmla="*/ 384893 w 2710118"/>
                <a:gd name="connsiteY3" fmla="*/ 2559352 h 2990829"/>
                <a:gd name="connsiteX4" fmla="*/ 648069 w 2710118"/>
                <a:gd name="connsiteY4" fmla="*/ 2579259 h 2990829"/>
                <a:gd name="connsiteX5" fmla="*/ 831520 w 2710118"/>
                <a:gd name="connsiteY5" fmla="*/ 2445623 h 2990829"/>
                <a:gd name="connsiteX6" fmla="*/ 909244 w 2710118"/>
                <a:gd name="connsiteY6" fmla="*/ 2210260 h 2990829"/>
                <a:gd name="connsiteX7" fmla="*/ 975062 w 2710118"/>
                <a:gd name="connsiteY7" fmla="*/ 1771444 h 2990829"/>
                <a:gd name="connsiteX8" fmla="*/ 989064 w 2710118"/>
                <a:gd name="connsiteY8" fmla="*/ 1486170 h 2990829"/>
                <a:gd name="connsiteX9" fmla="*/ 1058882 w 2710118"/>
                <a:gd name="connsiteY9" fmla="*/ 1115171 h 2990829"/>
                <a:gd name="connsiteX10" fmla="*/ 1238333 w 2710118"/>
                <a:gd name="connsiteY10" fmla="*/ 776081 h 2990829"/>
                <a:gd name="connsiteX11" fmla="*/ 1567327 w 2710118"/>
                <a:gd name="connsiteY11" fmla="*/ 399081 h 2990829"/>
                <a:gd name="connsiteX12" fmla="*/ 1944136 w 2710118"/>
                <a:gd name="connsiteY12" fmla="*/ 85899 h 2990829"/>
                <a:gd name="connsiteX13" fmla="*/ 2167402 w 2710118"/>
                <a:gd name="connsiteY13" fmla="*/ 2079 h 2990829"/>
                <a:gd name="connsiteX14" fmla="*/ 2412671 w 2710118"/>
                <a:gd name="connsiteY14" fmla="*/ 53991 h 2990829"/>
                <a:gd name="connsiteX15" fmla="*/ 2616030 w 2710118"/>
                <a:gd name="connsiteY15" fmla="*/ 291354 h 2990829"/>
                <a:gd name="connsiteX16" fmla="*/ 2637937 w 2710118"/>
                <a:gd name="connsiteY16" fmla="*/ 724265 h 2990829"/>
                <a:gd name="connsiteX17" fmla="*/ 2691753 w 2710118"/>
                <a:gd name="connsiteY17" fmla="*/ 1117266 h 2990829"/>
                <a:gd name="connsiteX18" fmla="*/ 2705755 w 2710118"/>
                <a:gd name="connsiteY18" fmla="*/ 1476359 h 2990829"/>
                <a:gd name="connsiteX19" fmla="*/ 2616030 w 2710118"/>
                <a:gd name="connsiteY19" fmla="*/ 1859359 h 2990829"/>
                <a:gd name="connsiteX20" fmla="*/ 2404670 w 2710118"/>
                <a:gd name="connsiteY20" fmla="*/ 2250361 h 2990829"/>
                <a:gd name="connsiteX21" fmla="*/ 2198263 w 2710118"/>
                <a:gd name="connsiteY21" fmla="*/ 2456862 h 2990829"/>
                <a:gd name="connsiteX22" fmla="*/ 1724680 w 2710118"/>
                <a:gd name="connsiteY22" fmla="*/ 2757091 h 2990829"/>
                <a:gd name="connsiteX23" fmla="*/ 1327868 w 2710118"/>
                <a:gd name="connsiteY23" fmla="*/ 2810907 h 2990829"/>
                <a:gd name="connsiteX24" fmla="*/ 931057 w 2710118"/>
                <a:gd name="connsiteY24" fmla="*/ 2912634 h 2990829"/>
                <a:gd name="connsiteX25" fmla="*/ 695789 w 2710118"/>
                <a:gd name="connsiteY25" fmla="*/ 2972451 h 2990829"/>
                <a:gd name="connsiteX26" fmla="*/ 348889 w 2710118"/>
                <a:gd name="connsiteY26" fmla="*/ 2984452 h 2990829"/>
                <a:gd name="connsiteX27" fmla="*/ 73711 w 2710118"/>
                <a:gd name="connsiteY27" fmla="*/ 2882725 h 2990829"/>
                <a:gd name="connsiteX28" fmla="*/ 2179 w 2710118"/>
                <a:gd name="connsiteY28" fmla="*/ 2712895 h 29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10118" h="2990829">
                  <a:moveTo>
                    <a:pt x="2179" y="2712895"/>
                  </a:moveTo>
                  <a:cubicBezTo>
                    <a:pt x="-2774" y="2670604"/>
                    <a:pt x="-12" y="2627551"/>
                    <a:pt x="18085" y="2589260"/>
                  </a:cubicBezTo>
                  <a:cubicBezTo>
                    <a:pt x="44755" y="2532967"/>
                    <a:pt x="99810" y="2495153"/>
                    <a:pt x="161627" y="2489533"/>
                  </a:cubicBezTo>
                  <a:cubicBezTo>
                    <a:pt x="240304" y="2482389"/>
                    <a:pt x="310312" y="2530491"/>
                    <a:pt x="384893" y="2559352"/>
                  </a:cubicBezTo>
                  <a:cubicBezTo>
                    <a:pt x="468904" y="2591832"/>
                    <a:pt x="561392" y="2603452"/>
                    <a:pt x="648069" y="2579259"/>
                  </a:cubicBezTo>
                  <a:cubicBezTo>
                    <a:pt x="723602" y="2558209"/>
                    <a:pt x="788563" y="2511346"/>
                    <a:pt x="831520" y="2445623"/>
                  </a:cubicBezTo>
                  <a:cubicBezTo>
                    <a:pt x="877050" y="2375805"/>
                    <a:pt x="893052" y="2292366"/>
                    <a:pt x="909244" y="2210260"/>
                  </a:cubicBezTo>
                  <a:cubicBezTo>
                    <a:pt x="938010" y="2064909"/>
                    <a:pt x="963156" y="1918986"/>
                    <a:pt x="975062" y="1771444"/>
                  </a:cubicBezTo>
                  <a:cubicBezTo>
                    <a:pt x="982682" y="1676575"/>
                    <a:pt x="981539" y="1581134"/>
                    <a:pt x="989064" y="1486170"/>
                  </a:cubicBezTo>
                  <a:cubicBezTo>
                    <a:pt x="998970" y="1360154"/>
                    <a:pt x="1017163" y="1234424"/>
                    <a:pt x="1058882" y="1115171"/>
                  </a:cubicBezTo>
                  <a:cubicBezTo>
                    <a:pt x="1101269" y="993822"/>
                    <a:pt x="1163848" y="880951"/>
                    <a:pt x="1238333" y="776081"/>
                  </a:cubicBezTo>
                  <a:cubicBezTo>
                    <a:pt x="1335107" y="639778"/>
                    <a:pt x="1448741" y="516906"/>
                    <a:pt x="1567327" y="399081"/>
                  </a:cubicBezTo>
                  <a:cubicBezTo>
                    <a:pt x="1683627" y="283543"/>
                    <a:pt x="1803452" y="169719"/>
                    <a:pt x="1944136" y="85899"/>
                  </a:cubicBezTo>
                  <a:cubicBezTo>
                    <a:pt x="2013383" y="44656"/>
                    <a:pt x="2087487" y="10366"/>
                    <a:pt x="2167402" y="2079"/>
                  </a:cubicBezTo>
                  <a:cubicBezTo>
                    <a:pt x="2252365" y="-6684"/>
                    <a:pt x="2337709" y="12557"/>
                    <a:pt x="2412671" y="53991"/>
                  </a:cubicBezTo>
                  <a:cubicBezTo>
                    <a:pt x="2507063" y="106092"/>
                    <a:pt x="2581263" y="189341"/>
                    <a:pt x="2616030" y="291354"/>
                  </a:cubicBezTo>
                  <a:cubicBezTo>
                    <a:pt x="2662892" y="429085"/>
                    <a:pt x="2633651" y="577770"/>
                    <a:pt x="2637937" y="724265"/>
                  </a:cubicBezTo>
                  <a:cubicBezTo>
                    <a:pt x="2641842" y="856472"/>
                    <a:pt x="2673941" y="986012"/>
                    <a:pt x="2691753" y="1117266"/>
                  </a:cubicBezTo>
                  <a:cubicBezTo>
                    <a:pt x="2707946" y="1236234"/>
                    <a:pt x="2715565" y="1356630"/>
                    <a:pt x="2705755" y="1476359"/>
                  </a:cubicBezTo>
                  <a:cubicBezTo>
                    <a:pt x="2694896" y="1607709"/>
                    <a:pt x="2662606" y="1736011"/>
                    <a:pt x="2616030" y="1859359"/>
                  </a:cubicBezTo>
                  <a:cubicBezTo>
                    <a:pt x="2563451" y="1998710"/>
                    <a:pt x="2496681" y="2133298"/>
                    <a:pt x="2404670" y="2250361"/>
                  </a:cubicBezTo>
                  <a:cubicBezTo>
                    <a:pt x="2344376" y="2327132"/>
                    <a:pt x="2272177" y="2392854"/>
                    <a:pt x="2198263" y="2456862"/>
                  </a:cubicBezTo>
                  <a:cubicBezTo>
                    <a:pt x="2054911" y="2580973"/>
                    <a:pt x="1905464" y="2703370"/>
                    <a:pt x="1724680" y="2757091"/>
                  </a:cubicBezTo>
                  <a:cubicBezTo>
                    <a:pt x="1596473" y="2795191"/>
                    <a:pt x="1460456" y="2791857"/>
                    <a:pt x="1327868" y="2810907"/>
                  </a:cubicBezTo>
                  <a:cubicBezTo>
                    <a:pt x="1192518" y="2830433"/>
                    <a:pt x="1062311" y="2873677"/>
                    <a:pt x="931057" y="2912634"/>
                  </a:cubicBezTo>
                  <a:cubicBezTo>
                    <a:pt x="853428" y="2935684"/>
                    <a:pt x="775513" y="2958259"/>
                    <a:pt x="695789" y="2972451"/>
                  </a:cubicBezTo>
                  <a:cubicBezTo>
                    <a:pt x="581203" y="2992929"/>
                    <a:pt x="464808" y="2995311"/>
                    <a:pt x="348889" y="2984452"/>
                  </a:cubicBezTo>
                  <a:cubicBezTo>
                    <a:pt x="247352" y="2974927"/>
                    <a:pt x="142006" y="2956544"/>
                    <a:pt x="73711" y="2882725"/>
                  </a:cubicBezTo>
                  <a:cubicBezTo>
                    <a:pt x="31420" y="2836434"/>
                    <a:pt x="9513" y="2775474"/>
                    <a:pt x="2179" y="2712895"/>
                  </a:cubicBezTo>
                  <a:close/>
                </a:path>
              </a:pathLst>
            </a:custGeom>
            <a:noFill/>
            <a:ln w="12700" cap="rnd">
              <a:solidFill>
                <a:schemeClr val="bg2">
                  <a:alpha val="24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2910BB0F-2FD9-4EA6-82D7-5226F29ABE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6081" y="1589661"/>
              <a:ext cx="1743551" cy="2969484"/>
            </a:xfrm>
            <a:custGeom>
              <a:avLst/>
              <a:gdLst>
                <a:gd name="connsiteX0" fmla="*/ 14495 w 1324131"/>
                <a:gd name="connsiteY0" fmla="*/ 1664146 h 2255159"/>
                <a:gd name="connsiteX1" fmla="*/ 97839 w 1324131"/>
                <a:gd name="connsiteY1" fmla="*/ 1271049 h 2255159"/>
                <a:gd name="connsiteX2" fmla="*/ 97839 w 1324131"/>
                <a:gd name="connsiteY2" fmla="*/ 991109 h 2255159"/>
                <a:gd name="connsiteX3" fmla="*/ 195756 w 1324131"/>
                <a:gd name="connsiteY3" fmla="*/ 588964 h 2255159"/>
                <a:gd name="connsiteX4" fmla="*/ 373778 w 1324131"/>
                <a:gd name="connsiteY4" fmla="*/ 336170 h 2255159"/>
                <a:gd name="connsiteX5" fmla="*/ 706867 w 1324131"/>
                <a:gd name="connsiteY5" fmla="*/ 86234 h 2255159"/>
                <a:gd name="connsiteX6" fmla="*/ 953755 w 1324131"/>
                <a:gd name="connsiteY6" fmla="*/ 33 h 2255159"/>
                <a:gd name="connsiteX7" fmla="*/ 1105965 w 1324131"/>
                <a:gd name="connsiteY7" fmla="*/ 60326 h 2255159"/>
                <a:gd name="connsiteX8" fmla="*/ 1146160 w 1324131"/>
                <a:gd name="connsiteY8" fmla="*/ 221204 h 2255159"/>
                <a:gd name="connsiteX9" fmla="*/ 1177783 w 1324131"/>
                <a:gd name="connsiteY9" fmla="*/ 448089 h 2255159"/>
                <a:gd name="connsiteX10" fmla="*/ 1281129 w 1324131"/>
                <a:gd name="connsiteY10" fmla="*/ 789941 h 2255159"/>
                <a:gd name="connsiteX11" fmla="*/ 1306942 w 1324131"/>
                <a:gd name="connsiteY11" fmla="*/ 942151 h 2255159"/>
                <a:gd name="connsiteX12" fmla="*/ 1321325 w 1324131"/>
                <a:gd name="connsiteY12" fmla="*/ 1272478 h 2255159"/>
                <a:gd name="connsiteX13" fmla="*/ 1215121 w 1324131"/>
                <a:gd name="connsiteY13" fmla="*/ 1660240 h 2255159"/>
                <a:gd name="connsiteX14" fmla="*/ 1085962 w 1324131"/>
                <a:gd name="connsiteY14" fmla="*/ 1844073 h 2255159"/>
                <a:gd name="connsiteX15" fmla="*/ 849075 w 1324131"/>
                <a:gd name="connsiteY15" fmla="*/ 2081055 h 2255159"/>
                <a:gd name="connsiteX16" fmla="*/ 445691 w 1324131"/>
                <a:gd name="connsiteY16" fmla="*/ 2254887 h 2255159"/>
                <a:gd name="connsiteX17" fmla="*/ 126985 w 1324131"/>
                <a:gd name="connsiteY17" fmla="*/ 2134205 h 2255159"/>
                <a:gd name="connsiteX18" fmla="*/ 683 w 1324131"/>
                <a:gd name="connsiteY18" fmla="*/ 1829690 h 2255159"/>
                <a:gd name="connsiteX19" fmla="*/ 14495 w 1324131"/>
                <a:gd name="connsiteY19" fmla="*/ 1664146 h 225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4131" h="2255159">
                  <a:moveTo>
                    <a:pt x="14495" y="1664146"/>
                  </a:moveTo>
                  <a:cubicBezTo>
                    <a:pt x="40593" y="1532320"/>
                    <a:pt x="87552" y="1404780"/>
                    <a:pt x="97839" y="1271049"/>
                  </a:cubicBezTo>
                  <a:cubicBezTo>
                    <a:pt x="104982" y="1177895"/>
                    <a:pt x="94790" y="1084454"/>
                    <a:pt x="97839" y="991109"/>
                  </a:cubicBezTo>
                  <a:cubicBezTo>
                    <a:pt x="102411" y="851759"/>
                    <a:pt x="135177" y="714408"/>
                    <a:pt x="195756" y="588964"/>
                  </a:cubicBezTo>
                  <a:cubicBezTo>
                    <a:pt x="240809" y="495524"/>
                    <a:pt x="301674" y="410751"/>
                    <a:pt x="373778" y="336170"/>
                  </a:cubicBezTo>
                  <a:cubicBezTo>
                    <a:pt x="470742" y="235967"/>
                    <a:pt x="585614" y="155386"/>
                    <a:pt x="706867" y="86234"/>
                  </a:cubicBezTo>
                  <a:cubicBezTo>
                    <a:pt x="784020" y="42229"/>
                    <a:pt x="865363" y="1367"/>
                    <a:pt x="953755" y="33"/>
                  </a:cubicBezTo>
                  <a:cubicBezTo>
                    <a:pt x="1011667" y="-824"/>
                    <a:pt x="1070817" y="14892"/>
                    <a:pt x="1105965" y="60326"/>
                  </a:cubicBezTo>
                  <a:cubicBezTo>
                    <a:pt x="1140350" y="104903"/>
                    <a:pt x="1142445" y="164244"/>
                    <a:pt x="1146160" y="221204"/>
                  </a:cubicBezTo>
                  <a:cubicBezTo>
                    <a:pt x="1151113" y="297594"/>
                    <a:pt x="1160543" y="373604"/>
                    <a:pt x="1177783" y="448089"/>
                  </a:cubicBezTo>
                  <a:cubicBezTo>
                    <a:pt x="1204644" y="564199"/>
                    <a:pt x="1253888" y="673927"/>
                    <a:pt x="1281129" y="789941"/>
                  </a:cubicBezTo>
                  <a:cubicBezTo>
                    <a:pt x="1292940" y="840043"/>
                    <a:pt x="1300656" y="891097"/>
                    <a:pt x="1306942" y="942151"/>
                  </a:cubicBezTo>
                  <a:cubicBezTo>
                    <a:pt x="1320563" y="1051784"/>
                    <a:pt x="1328754" y="1162274"/>
                    <a:pt x="1321325" y="1272478"/>
                  </a:cubicBezTo>
                  <a:cubicBezTo>
                    <a:pt x="1312181" y="1407828"/>
                    <a:pt x="1279700" y="1541178"/>
                    <a:pt x="1215121" y="1660240"/>
                  </a:cubicBezTo>
                  <a:cubicBezTo>
                    <a:pt x="1179307" y="1726249"/>
                    <a:pt x="1134063" y="1786352"/>
                    <a:pt x="1085962" y="1844073"/>
                  </a:cubicBezTo>
                  <a:cubicBezTo>
                    <a:pt x="1014239" y="1930084"/>
                    <a:pt x="936610" y="2011237"/>
                    <a:pt x="849075" y="2081055"/>
                  </a:cubicBezTo>
                  <a:cubicBezTo>
                    <a:pt x="731441" y="2174972"/>
                    <a:pt x="595424" y="2249743"/>
                    <a:pt x="445691" y="2254887"/>
                  </a:cubicBezTo>
                  <a:cubicBezTo>
                    <a:pt x="326915" y="2258887"/>
                    <a:pt x="210138" y="2218882"/>
                    <a:pt x="126985" y="2134205"/>
                  </a:cubicBezTo>
                  <a:cubicBezTo>
                    <a:pt x="47642" y="2053432"/>
                    <a:pt x="5922" y="1943228"/>
                    <a:pt x="683" y="1829690"/>
                  </a:cubicBezTo>
                  <a:cubicBezTo>
                    <a:pt x="-2079" y="1774255"/>
                    <a:pt x="3732" y="1718819"/>
                    <a:pt x="14495" y="1664146"/>
                  </a:cubicBezTo>
                  <a:close/>
                </a:path>
              </a:pathLst>
            </a:custGeom>
            <a:noFill/>
            <a:ln w="12700" cap="rnd">
              <a:solidFill>
                <a:schemeClr val="bg2">
                  <a:alpha val="24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619C1A72-0647-44E4-9BB1-EA823EED5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56128" y="3099688"/>
              <a:ext cx="933037" cy="1078994"/>
            </a:xfrm>
            <a:custGeom>
              <a:avLst/>
              <a:gdLst>
                <a:gd name="connsiteX0" fmla="*/ 23248 w 708590"/>
                <a:gd name="connsiteY0" fmla="*/ 533652 h 819436"/>
                <a:gd name="connsiteX1" fmla="*/ 132310 w 708590"/>
                <a:gd name="connsiteY1" fmla="*/ 280859 h 819436"/>
                <a:gd name="connsiteX2" fmla="*/ 255754 w 708590"/>
                <a:gd name="connsiteY2" fmla="*/ 97026 h 819436"/>
                <a:gd name="connsiteX3" fmla="*/ 445206 w 708590"/>
                <a:gd name="connsiteY3" fmla="*/ 2253 h 819436"/>
                <a:gd name="connsiteX4" fmla="*/ 597415 w 708590"/>
                <a:gd name="connsiteY4" fmla="*/ 33875 h 819436"/>
                <a:gd name="connsiteX5" fmla="*/ 703619 w 708590"/>
                <a:gd name="connsiteY5" fmla="*/ 214851 h 819436"/>
                <a:gd name="connsiteX6" fmla="*/ 686379 w 708590"/>
                <a:gd name="connsiteY6" fmla="*/ 418781 h 819436"/>
                <a:gd name="connsiteX7" fmla="*/ 585890 w 708590"/>
                <a:gd name="connsiteY7" fmla="*/ 616996 h 819436"/>
                <a:gd name="connsiteX8" fmla="*/ 347574 w 708590"/>
                <a:gd name="connsiteY8" fmla="*/ 780731 h 819436"/>
                <a:gd name="connsiteX9" fmla="*/ 166695 w 708590"/>
                <a:gd name="connsiteY9" fmla="*/ 818069 h 819436"/>
                <a:gd name="connsiteX10" fmla="*/ 14485 w 708590"/>
                <a:gd name="connsiteY10" fmla="*/ 720438 h 819436"/>
                <a:gd name="connsiteX11" fmla="*/ 23248 w 708590"/>
                <a:gd name="connsiteY11" fmla="*/ 533652 h 8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590" h="819436">
                  <a:moveTo>
                    <a:pt x="23248" y="533652"/>
                  </a:moveTo>
                  <a:cubicBezTo>
                    <a:pt x="51728" y="446213"/>
                    <a:pt x="90685" y="362869"/>
                    <a:pt x="132310" y="280859"/>
                  </a:cubicBezTo>
                  <a:cubicBezTo>
                    <a:pt x="166028" y="214470"/>
                    <a:pt x="202223" y="148461"/>
                    <a:pt x="255754" y="97026"/>
                  </a:cubicBezTo>
                  <a:cubicBezTo>
                    <a:pt x="307855" y="46925"/>
                    <a:pt x="373578" y="11587"/>
                    <a:pt x="445206" y="2253"/>
                  </a:cubicBezTo>
                  <a:cubicBezTo>
                    <a:pt x="498546" y="-4701"/>
                    <a:pt x="552743" y="4062"/>
                    <a:pt x="597415" y="33875"/>
                  </a:cubicBezTo>
                  <a:cubicBezTo>
                    <a:pt x="657708" y="74071"/>
                    <a:pt x="691617" y="142937"/>
                    <a:pt x="703619" y="214851"/>
                  </a:cubicBezTo>
                  <a:cubicBezTo>
                    <a:pt x="715049" y="282954"/>
                    <a:pt x="705715" y="352296"/>
                    <a:pt x="686379" y="418781"/>
                  </a:cubicBezTo>
                  <a:cubicBezTo>
                    <a:pt x="665519" y="490790"/>
                    <a:pt x="634182" y="559846"/>
                    <a:pt x="585890" y="616996"/>
                  </a:cubicBezTo>
                  <a:cubicBezTo>
                    <a:pt x="523025" y="691386"/>
                    <a:pt x="437395" y="742155"/>
                    <a:pt x="347574" y="780731"/>
                  </a:cubicBezTo>
                  <a:cubicBezTo>
                    <a:pt x="289758" y="805591"/>
                    <a:pt x="228988" y="824831"/>
                    <a:pt x="166695" y="818069"/>
                  </a:cubicBezTo>
                  <a:cubicBezTo>
                    <a:pt x="102496" y="811115"/>
                    <a:pt x="41631" y="778445"/>
                    <a:pt x="14485" y="720438"/>
                  </a:cubicBezTo>
                  <a:cubicBezTo>
                    <a:pt x="-12661" y="662145"/>
                    <a:pt x="3055" y="595660"/>
                    <a:pt x="23248" y="533652"/>
                  </a:cubicBezTo>
                  <a:close/>
                </a:path>
              </a:pathLst>
            </a:custGeom>
            <a:noFill/>
            <a:ln w="12700" cap="rnd">
              <a:solidFill>
                <a:schemeClr val="bg2">
                  <a:alpha val="24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2C60E4D0-A72D-4248-AFA0-D70960B66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21413" y="2153126"/>
              <a:ext cx="562062" cy="821426"/>
            </a:xfrm>
            <a:custGeom>
              <a:avLst/>
              <a:gdLst>
                <a:gd name="connsiteX0" fmla="*/ 149850 w 426855"/>
                <a:gd name="connsiteY0" fmla="*/ 546425 h 623828"/>
                <a:gd name="connsiteX1" fmla="*/ 209667 w 426855"/>
                <a:gd name="connsiteY1" fmla="*/ 590336 h 623828"/>
                <a:gd name="connsiteX2" fmla="*/ 285391 w 426855"/>
                <a:gd name="connsiteY2" fmla="*/ 622244 h 623828"/>
                <a:gd name="connsiteX3" fmla="*/ 393024 w 426855"/>
                <a:gd name="connsiteY3" fmla="*/ 584335 h 623828"/>
                <a:gd name="connsiteX4" fmla="*/ 420932 w 426855"/>
                <a:gd name="connsiteY4" fmla="*/ 446699 h 623828"/>
                <a:gd name="connsiteX5" fmla="*/ 420932 w 426855"/>
                <a:gd name="connsiteY5" fmla="*/ 227243 h 623828"/>
                <a:gd name="connsiteX6" fmla="*/ 341208 w 426855"/>
                <a:gd name="connsiteY6" fmla="*/ 59698 h 623828"/>
                <a:gd name="connsiteX7" fmla="*/ 273390 w 426855"/>
                <a:gd name="connsiteY7" fmla="*/ 11787 h 623828"/>
                <a:gd name="connsiteX8" fmla="*/ 4213 w 426855"/>
                <a:gd name="connsiteY8" fmla="*/ 229243 h 623828"/>
                <a:gd name="connsiteX9" fmla="*/ 58029 w 426855"/>
                <a:gd name="connsiteY9" fmla="*/ 458605 h 623828"/>
                <a:gd name="connsiteX10" fmla="*/ 149850 w 426855"/>
                <a:gd name="connsiteY10" fmla="*/ 546425 h 62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5" h="623828">
                  <a:moveTo>
                    <a:pt x="149850" y="546425"/>
                  </a:moveTo>
                  <a:cubicBezTo>
                    <a:pt x="169186" y="561856"/>
                    <a:pt x="188807" y="577001"/>
                    <a:pt x="209667" y="590336"/>
                  </a:cubicBezTo>
                  <a:cubicBezTo>
                    <a:pt x="233004" y="605290"/>
                    <a:pt x="258054" y="617958"/>
                    <a:pt x="285391" y="622244"/>
                  </a:cubicBezTo>
                  <a:cubicBezTo>
                    <a:pt x="325777" y="628531"/>
                    <a:pt x="367687" y="616148"/>
                    <a:pt x="393024" y="584335"/>
                  </a:cubicBezTo>
                  <a:cubicBezTo>
                    <a:pt x="422932" y="546902"/>
                    <a:pt x="419884" y="495467"/>
                    <a:pt x="420932" y="446699"/>
                  </a:cubicBezTo>
                  <a:cubicBezTo>
                    <a:pt x="422551" y="373166"/>
                    <a:pt x="433409" y="299537"/>
                    <a:pt x="420932" y="227243"/>
                  </a:cubicBezTo>
                  <a:cubicBezTo>
                    <a:pt x="410168" y="165140"/>
                    <a:pt x="384165" y="105704"/>
                    <a:pt x="341208" y="59698"/>
                  </a:cubicBezTo>
                  <a:cubicBezTo>
                    <a:pt x="322062" y="39219"/>
                    <a:pt x="299488" y="22265"/>
                    <a:pt x="273390" y="11787"/>
                  </a:cubicBezTo>
                  <a:cubicBezTo>
                    <a:pt x="145278" y="-39743"/>
                    <a:pt x="27549" y="85892"/>
                    <a:pt x="4213" y="229243"/>
                  </a:cubicBezTo>
                  <a:cubicBezTo>
                    <a:pt x="-8932" y="310205"/>
                    <a:pt x="8594" y="393359"/>
                    <a:pt x="58029" y="458605"/>
                  </a:cubicBezTo>
                  <a:cubicBezTo>
                    <a:pt x="83747" y="492514"/>
                    <a:pt x="116608" y="519946"/>
                    <a:pt x="149850" y="546425"/>
                  </a:cubicBezTo>
                  <a:close/>
                </a:path>
              </a:pathLst>
            </a:custGeom>
            <a:noFill/>
            <a:ln w="12700" cap="rnd">
              <a:solidFill>
                <a:schemeClr val="bg2">
                  <a:alpha val="24000"/>
                </a:schemeClr>
              </a:solidFill>
              <a:prstDash val="lgDash"/>
              <a:round/>
            </a:ln>
          </p:spPr>
          <p:txBody>
            <a:bodyPr rtlCol="0" anchor="ctr"/>
            <a:lstStyle/>
            <a:p>
              <a:endParaRPr lang="en-US"/>
            </a:p>
          </p:txBody>
        </p:sp>
      </p:grpSp>
      <p:grpSp>
        <p:nvGrpSpPr>
          <p:cNvPr id="67" name="Bottom Right">
            <a:extLst>
              <a:ext uri="{FF2B5EF4-FFF2-40B4-BE49-F238E27FC236}">
                <a16:creationId xmlns:a16="http://schemas.microsoft.com/office/drawing/2014/main" id="{D77BF9F5-CA63-42A6-AC93-C2BDF4727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68" name="Graphic 157">
              <a:extLst>
                <a:ext uri="{FF2B5EF4-FFF2-40B4-BE49-F238E27FC236}">
                  <a16:creationId xmlns:a16="http://schemas.microsoft.com/office/drawing/2014/main" id="{C22D3699-92E0-4110-BE54-403EAAA4812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70" name="Freeform: Shape 69">
                <a:extLst>
                  <a:ext uri="{FF2B5EF4-FFF2-40B4-BE49-F238E27FC236}">
                    <a16:creationId xmlns:a16="http://schemas.microsoft.com/office/drawing/2014/main" id="{825D3809-6A64-4183-9441-73C86E340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90860AFF-1118-48A2-80D7-49ACC1BBE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4D71319B-713A-4047-B185-F7DDC442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7C66AF50-C9BC-4B16-9CE0-B0D49B8FF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51516E0C-2F47-4B95-8D54-336B5CEDB7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F495B569-90F7-429A-9E93-88A1B179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7DD4E57A-FF24-4B18-B1C4-E81FE8F070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69" name="Freeform: Shape 68">
              <a:extLst>
                <a:ext uri="{FF2B5EF4-FFF2-40B4-BE49-F238E27FC236}">
                  <a16:creationId xmlns:a16="http://schemas.microsoft.com/office/drawing/2014/main" id="{B9587FA4-87B9-445D-ABE2-BAF734591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2FAE4AD-D803-4E12-86F4-174155D97595}"/>
              </a:ext>
            </a:extLst>
          </p:cNvPr>
          <p:cNvSpPr>
            <a:spLocks noGrp="1"/>
          </p:cNvSpPr>
          <p:nvPr>
            <p:ph type="title"/>
          </p:nvPr>
        </p:nvSpPr>
        <p:spPr>
          <a:xfrm>
            <a:off x="5001841" y="726641"/>
            <a:ext cx="5998193" cy="1252249"/>
          </a:xfrm>
        </p:spPr>
        <p:txBody>
          <a:bodyPr vert="horz" lIns="91440" tIns="45720" rIns="91440" bIns="45720" rtlCol="0" anchor="b">
            <a:normAutofit/>
          </a:bodyPr>
          <a:lstStyle/>
          <a:p>
            <a:pPr algn="r"/>
            <a:r>
              <a:rPr lang="en-US" sz="5400" kern="1200" dirty="0">
                <a:solidFill>
                  <a:srgbClr val="FFFFFF"/>
                </a:solidFill>
                <a:latin typeface="Modern Love" panose="04090805081005020601" pitchFamily="82" charset="0"/>
              </a:rPr>
              <a:t>Are we together?</a:t>
            </a:r>
          </a:p>
        </p:txBody>
      </p:sp>
      <p:grpSp>
        <p:nvGrpSpPr>
          <p:cNvPr id="78" name="Cross">
            <a:extLst>
              <a:ext uri="{FF2B5EF4-FFF2-40B4-BE49-F238E27FC236}">
                <a16:creationId xmlns:a16="http://schemas.microsoft.com/office/drawing/2014/main" id="{94D09F36-C387-49FA-9BEA-D0427CE84C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7877" y="4001584"/>
            <a:ext cx="118872" cy="118872"/>
            <a:chOff x="1175347" y="3733800"/>
            <a:chExt cx="118872" cy="118872"/>
          </a:xfrm>
        </p:grpSpPr>
        <p:cxnSp>
          <p:nvCxnSpPr>
            <p:cNvPr id="79" name="Straight Connector 78">
              <a:extLst>
                <a:ext uri="{FF2B5EF4-FFF2-40B4-BE49-F238E27FC236}">
                  <a16:creationId xmlns:a16="http://schemas.microsoft.com/office/drawing/2014/main" id="{F4892719-E852-41F7-8526-E42BBE1EB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88EA6DD1-E3D2-4B98-85DC-1F975A09FF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66" name="Content Placeholder 2">
            <a:extLst>
              <a:ext uri="{FF2B5EF4-FFF2-40B4-BE49-F238E27FC236}">
                <a16:creationId xmlns:a16="http://schemas.microsoft.com/office/drawing/2014/main" id="{5393CE62-97B6-4ADD-976F-DD65757FA2AF}"/>
              </a:ext>
            </a:extLst>
          </p:cNvPr>
          <p:cNvSpPr txBox="1">
            <a:spLocks/>
          </p:cNvSpPr>
          <p:nvPr/>
        </p:nvSpPr>
        <p:spPr>
          <a:xfrm>
            <a:off x="3035256" y="2081867"/>
            <a:ext cx="7705978" cy="36818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600" dirty="0">
                <a:solidFill>
                  <a:schemeClr val="bg1"/>
                </a:solidFill>
              </a:rPr>
              <a:t>Nehemiah 3</a:t>
            </a:r>
          </a:p>
          <a:p>
            <a:pPr algn="r"/>
            <a:r>
              <a:rPr lang="en-US" sz="2600" dirty="0">
                <a:solidFill>
                  <a:schemeClr val="bg1"/>
                </a:solidFill>
                <a:latin typeface="system-ui"/>
              </a:rPr>
              <a:t>A mixed bunch of amateurs!</a:t>
            </a:r>
            <a:endParaRPr lang="en-US" sz="2600" b="1" dirty="0">
              <a:solidFill>
                <a:schemeClr val="bg1"/>
              </a:solidFill>
              <a:latin typeface="system-ui"/>
            </a:endParaRPr>
          </a:p>
          <a:p>
            <a:pPr algn="r"/>
            <a:r>
              <a:rPr lang="en-GB"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Some refused to join in</a:t>
            </a:r>
          </a:p>
          <a:p>
            <a:pPr algn="r"/>
            <a:r>
              <a:rPr lang="en-GB"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Acknowledging pain and limits was part of the story</a:t>
            </a:r>
          </a:p>
          <a:p>
            <a:pPr algn="r"/>
            <a:r>
              <a:rPr lang="en-GB"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Praising God gave them courage</a:t>
            </a:r>
          </a:p>
          <a:p>
            <a:pPr algn="r"/>
            <a:r>
              <a:rPr lang="en-GB" sz="2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task was achievable</a:t>
            </a:r>
          </a:p>
          <a:p>
            <a:pPr algn="r"/>
            <a:endParaRPr lang="en-GB" sz="2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GB" sz="2400" dirty="0">
              <a:latin typeface="Calibri" panose="020F0502020204030204" pitchFamily="34" charset="0"/>
              <a:cs typeface="Times New Roman" panose="02020603050405020304" pitchFamily="18" charset="0"/>
            </a:endParaRPr>
          </a:p>
          <a:p>
            <a:endParaRPr lang="en-US" sz="2400" dirty="0">
              <a:latin typeface="system-ui"/>
            </a:endParaRPr>
          </a:p>
          <a:p>
            <a:pPr lvl="1"/>
            <a:endParaRPr lang="en-GB" sz="1800" dirty="0"/>
          </a:p>
        </p:txBody>
      </p:sp>
    </p:spTree>
    <p:extLst>
      <p:ext uri="{BB962C8B-B14F-4D97-AF65-F5344CB8AC3E}">
        <p14:creationId xmlns:p14="http://schemas.microsoft.com/office/powerpoint/2010/main" val="255397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025E2E79-C1CC-43EE-BD7B-D226C58BC40E}"/>
              </a:ext>
            </a:extLst>
          </p:cNvPr>
          <p:cNvGrpSpPr/>
          <p:nvPr/>
        </p:nvGrpSpPr>
        <p:grpSpPr>
          <a:xfrm>
            <a:off x="2164694" y="1227081"/>
            <a:ext cx="1516360" cy="4451988"/>
            <a:chOff x="3833290" y="1677351"/>
            <a:chExt cx="1516360" cy="4451988"/>
          </a:xfrm>
        </p:grpSpPr>
        <p:sp>
          <p:nvSpPr>
            <p:cNvPr id="18" name="Rectangle 17">
              <a:extLst>
                <a:ext uri="{FF2B5EF4-FFF2-40B4-BE49-F238E27FC236}">
                  <a16:creationId xmlns:a16="http://schemas.microsoft.com/office/drawing/2014/main" id="{32702941-6AA8-46AB-8454-957B9A9BC259}"/>
                </a:ext>
              </a:extLst>
            </p:cNvPr>
            <p:cNvSpPr/>
            <p:nvPr/>
          </p:nvSpPr>
          <p:spPr>
            <a:xfrm>
              <a:off x="4310743" y="3632718"/>
              <a:ext cx="83975" cy="1026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42DFB600-D44F-4F83-9AC0-4F54FAAEE7C5}"/>
                </a:ext>
              </a:extLst>
            </p:cNvPr>
            <p:cNvCxnSpPr>
              <a:cxnSpLocks/>
              <a:endCxn id="19" idx="1"/>
            </p:cNvCxnSpPr>
            <p:nvPr/>
          </p:nvCxnSpPr>
          <p:spPr>
            <a:xfrm flipH="1">
              <a:off x="4870847" y="3297463"/>
              <a:ext cx="476672" cy="689392"/>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423443AE-DA44-4E18-9264-F9D9E68CA341}"/>
                </a:ext>
              </a:extLst>
            </p:cNvPr>
            <p:cNvCxnSpPr>
              <a:cxnSpLocks/>
            </p:cNvCxnSpPr>
            <p:nvPr/>
          </p:nvCxnSpPr>
          <p:spPr>
            <a:xfrm>
              <a:off x="4722436" y="4437346"/>
              <a:ext cx="67995" cy="1951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4D23FDFC-808B-4CE4-B28A-BBDC0CFA1839}"/>
                </a:ext>
              </a:extLst>
            </p:cNvPr>
            <p:cNvCxnSpPr>
              <a:cxnSpLocks/>
            </p:cNvCxnSpPr>
            <p:nvPr/>
          </p:nvCxnSpPr>
          <p:spPr>
            <a:xfrm flipH="1">
              <a:off x="4633728" y="4599834"/>
              <a:ext cx="88708" cy="1045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44F46A0D-5C26-48AA-8549-5ED87676E982}"/>
                </a:ext>
              </a:extLst>
            </p:cNvPr>
            <p:cNvCxnSpPr>
              <a:cxnSpLocks/>
            </p:cNvCxnSpPr>
            <p:nvPr/>
          </p:nvCxnSpPr>
          <p:spPr>
            <a:xfrm flipH="1" flipV="1">
              <a:off x="4242600" y="5539754"/>
              <a:ext cx="68144" cy="25204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2553D367-5A04-4F44-A95D-B0DFB9720B66}"/>
                </a:ext>
              </a:extLst>
            </p:cNvPr>
            <p:cNvCxnSpPr>
              <a:cxnSpLocks/>
            </p:cNvCxnSpPr>
            <p:nvPr/>
          </p:nvCxnSpPr>
          <p:spPr>
            <a:xfrm>
              <a:off x="3833290" y="2252387"/>
              <a:ext cx="0" cy="77252"/>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1312203E-56DD-4B1B-AE8B-F1B83EE5D046}"/>
                </a:ext>
              </a:extLst>
            </p:cNvPr>
            <p:cNvSpPr/>
            <p:nvPr/>
          </p:nvSpPr>
          <p:spPr>
            <a:xfrm>
              <a:off x="4099349" y="1728670"/>
              <a:ext cx="83975" cy="1026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B3C64D0-6422-41C3-88C1-6794CCB3F337}"/>
                </a:ext>
              </a:extLst>
            </p:cNvPr>
            <p:cNvSpPr/>
            <p:nvPr/>
          </p:nvSpPr>
          <p:spPr>
            <a:xfrm>
              <a:off x="4669912" y="1677351"/>
              <a:ext cx="83975" cy="1026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0492C8-7195-49AF-88EC-03A1C9F0DAD3}"/>
                </a:ext>
              </a:extLst>
            </p:cNvPr>
            <p:cNvSpPr/>
            <p:nvPr/>
          </p:nvSpPr>
          <p:spPr>
            <a:xfrm>
              <a:off x="4870847" y="3935536"/>
              <a:ext cx="83975" cy="1026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D6A68B99-9586-45B5-A2C5-F023AC29EB88}"/>
                </a:ext>
              </a:extLst>
            </p:cNvPr>
            <p:cNvCxnSpPr>
              <a:cxnSpLocks/>
              <a:stCxn id="16" idx="3"/>
              <a:endCxn id="17" idx="1"/>
            </p:cNvCxnSpPr>
            <p:nvPr/>
          </p:nvCxnSpPr>
          <p:spPr>
            <a:xfrm flipV="1">
              <a:off x="4183324" y="1728670"/>
              <a:ext cx="486588" cy="5131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D7CC6B57-EDA1-4508-B984-5A6B2F64CCF7}"/>
                </a:ext>
              </a:extLst>
            </p:cNvPr>
            <p:cNvCxnSpPr>
              <a:cxnSpLocks/>
            </p:cNvCxnSpPr>
            <p:nvPr/>
          </p:nvCxnSpPr>
          <p:spPr>
            <a:xfrm flipH="1">
              <a:off x="4843464" y="1728669"/>
              <a:ext cx="188946"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116D8D34-E1FE-4522-B4E1-C91848DD7773}"/>
                </a:ext>
              </a:extLst>
            </p:cNvPr>
            <p:cNvCxnSpPr>
              <a:cxnSpLocks/>
            </p:cNvCxnSpPr>
            <p:nvPr/>
          </p:nvCxnSpPr>
          <p:spPr>
            <a:xfrm flipH="1" flipV="1">
              <a:off x="5032411" y="1787765"/>
              <a:ext cx="200471" cy="3984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A174A80-2DAE-405A-B56F-BC4C784D87B2}"/>
                </a:ext>
              </a:extLst>
            </p:cNvPr>
            <p:cNvCxnSpPr>
              <a:cxnSpLocks/>
            </p:cNvCxnSpPr>
            <p:nvPr/>
          </p:nvCxnSpPr>
          <p:spPr>
            <a:xfrm flipH="1">
              <a:off x="5181600" y="2169615"/>
              <a:ext cx="51282" cy="24952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FB47B935-AEA0-4215-ACE0-3AFD1BB0F104}"/>
                </a:ext>
              </a:extLst>
            </p:cNvPr>
            <p:cNvCxnSpPr>
              <a:cxnSpLocks/>
            </p:cNvCxnSpPr>
            <p:nvPr/>
          </p:nvCxnSpPr>
          <p:spPr>
            <a:xfrm flipH="1" flipV="1">
              <a:off x="5207242" y="2447240"/>
              <a:ext cx="133448" cy="35374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FF95A9ED-2362-439A-B026-D0C2BBC2F6EA}"/>
                </a:ext>
              </a:extLst>
            </p:cNvPr>
            <p:cNvCxnSpPr>
              <a:cxnSpLocks/>
            </p:cNvCxnSpPr>
            <p:nvPr/>
          </p:nvCxnSpPr>
          <p:spPr>
            <a:xfrm flipV="1">
              <a:off x="5349650" y="2839013"/>
              <a:ext cx="0" cy="46342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6164CBF1-9554-4E1D-AA7C-AA7CA54B5BC7}"/>
                </a:ext>
              </a:extLst>
            </p:cNvPr>
            <p:cNvCxnSpPr>
              <a:cxnSpLocks/>
              <a:endCxn id="19" idx="1"/>
            </p:cNvCxnSpPr>
            <p:nvPr/>
          </p:nvCxnSpPr>
          <p:spPr>
            <a:xfrm flipV="1">
              <a:off x="4737008" y="3986855"/>
              <a:ext cx="133839" cy="43758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A71F1BE0-5F70-44B3-8B4C-D8BF8E968921}"/>
                </a:ext>
              </a:extLst>
            </p:cNvPr>
            <p:cNvCxnSpPr>
              <a:cxnSpLocks/>
            </p:cNvCxnSpPr>
            <p:nvPr/>
          </p:nvCxnSpPr>
          <p:spPr>
            <a:xfrm flipH="1">
              <a:off x="4722437" y="4456864"/>
              <a:ext cx="67994" cy="14297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4679E170-2305-4719-A23F-C90A305EB01D}"/>
                </a:ext>
              </a:extLst>
            </p:cNvPr>
            <p:cNvCxnSpPr>
              <a:cxnSpLocks/>
            </p:cNvCxnSpPr>
            <p:nvPr/>
          </p:nvCxnSpPr>
          <p:spPr>
            <a:xfrm flipH="1">
              <a:off x="4608256" y="4599834"/>
              <a:ext cx="25472" cy="7731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8C0AC074-2C31-4997-9803-6EA0FF15D35E}"/>
                </a:ext>
              </a:extLst>
            </p:cNvPr>
            <p:cNvCxnSpPr>
              <a:cxnSpLocks/>
            </p:cNvCxnSpPr>
            <p:nvPr/>
          </p:nvCxnSpPr>
          <p:spPr>
            <a:xfrm flipH="1" flipV="1">
              <a:off x="4608256" y="4677145"/>
              <a:ext cx="128752" cy="71181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2DBDFAAA-403A-49A2-B518-B1EC7D809397}"/>
                </a:ext>
              </a:extLst>
            </p:cNvPr>
            <p:cNvCxnSpPr>
              <a:cxnSpLocks/>
            </p:cNvCxnSpPr>
            <p:nvPr/>
          </p:nvCxnSpPr>
          <p:spPr>
            <a:xfrm>
              <a:off x="4737008" y="5378496"/>
              <a:ext cx="15517" cy="54895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FDCB4AA6-513A-46EB-B343-DE561E216357}"/>
                </a:ext>
              </a:extLst>
            </p:cNvPr>
            <p:cNvCxnSpPr>
              <a:cxnSpLocks/>
            </p:cNvCxnSpPr>
            <p:nvPr/>
          </p:nvCxnSpPr>
          <p:spPr>
            <a:xfrm flipV="1">
              <a:off x="4737008" y="6017864"/>
              <a:ext cx="15517" cy="11147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0" name="Straight Connector 69">
              <a:extLst>
                <a:ext uri="{FF2B5EF4-FFF2-40B4-BE49-F238E27FC236}">
                  <a16:creationId xmlns:a16="http://schemas.microsoft.com/office/drawing/2014/main" id="{4F41E684-251F-4E95-B19C-5D40186D5310}"/>
                </a:ext>
              </a:extLst>
            </p:cNvPr>
            <p:cNvCxnSpPr>
              <a:cxnSpLocks/>
            </p:cNvCxnSpPr>
            <p:nvPr/>
          </p:nvCxnSpPr>
          <p:spPr>
            <a:xfrm flipH="1" flipV="1">
              <a:off x="4608257" y="6017865"/>
              <a:ext cx="128751" cy="111474"/>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8E4FC7AF-3488-41F7-B498-85DCA263C7E9}"/>
                </a:ext>
              </a:extLst>
            </p:cNvPr>
            <p:cNvCxnSpPr>
              <a:cxnSpLocks/>
            </p:cNvCxnSpPr>
            <p:nvPr/>
          </p:nvCxnSpPr>
          <p:spPr>
            <a:xfrm>
              <a:off x="4310743" y="5791798"/>
              <a:ext cx="224863" cy="18736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0DFED3C6-2599-46A7-9BC1-7A0B42AD549A}"/>
                </a:ext>
              </a:extLst>
            </p:cNvPr>
            <p:cNvCxnSpPr>
              <a:cxnSpLocks/>
            </p:cNvCxnSpPr>
            <p:nvPr/>
          </p:nvCxnSpPr>
          <p:spPr>
            <a:xfrm flipH="1">
              <a:off x="4235594" y="4888403"/>
              <a:ext cx="8962" cy="65135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Straight Connector 82">
              <a:extLst>
                <a:ext uri="{FF2B5EF4-FFF2-40B4-BE49-F238E27FC236}">
                  <a16:creationId xmlns:a16="http://schemas.microsoft.com/office/drawing/2014/main" id="{350F6654-0BB6-491E-98F4-417E05E426C5}"/>
                </a:ext>
              </a:extLst>
            </p:cNvPr>
            <p:cNvCxnSpPr>
              <a:cxnSpLocks/>
            </p:cNvCxnSpPr>
            <p:nvPr/>
          </p:nvCxnSpPr>
          <p:spPr>
            <a:xfrm flipV="1">
              <a:off x="4479935" y="4023795"/>
              <a:ext cx="55671" cy="41355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Straight Connector 85">
              <a:extLst>
                <a:ext uri="{FF2B5EF4-FFF2-40B4-BE49-F238E27FC236}">
                  <a16:creationId xmlns:a16="http://schemas.microsoft.com/office/drawing/2014/main" id="{0AC261A1-7863-45BD-BB4C-813CCF156332}"/>
                </a:ext>
              </a:extLst>
            </p:cNvPr>
            <p:cNvCxnSpPr>
              <a:cxnSpLocks/>
            </p:cNvCxnSpPr>
            <p:nvPr/>
          </p:nvCxnSpPr>
          <p:spPr>
            <a:xfrm flipV="1">
              <a:off x="4242600" y="4540645"/>
              <a:ext cx="189177" cy="34775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9" name="Straight Connector 88">
              <a:extLst>
                <a:ext uri="{FF2B5EF4-FFF2-40B4-BE49-F238E27FC236}">
                  <a16:creationId xmlns:a16="http://schemas.microsoft.com/office/drawing/2014/main" id="{D1979302-0506-4A86-9C26-C47231F332CA}"/>
                </a:ext>
              </a:extLst>
            </p:cNvPr>
            <p:cNvCxnSpPr>
              <a:cxnSpLocks/>
              <a:endCxn id="18" idx="3"/>
            </p:cNvCxnSpPr>
            <p:nvPr/>
          </p:nvCxnSpPr>
          <p:spPr>
            <a:xfrm flipH="1" flipV="1">
              <a:off x="4394718" y="3684037"/>
              <a:ext cx="140888" cy="354136"/>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7D5C001F-18E1-4397-A333-337C7931F0BC}"/>
                </a:ext>
              </a:extLst>
            </p:cNvPr>
            <p:cNvCxnSpPr>
              <a:cxnSpLocks/>
              <a:stCxn id="18" idx="0"/>
            </p:cNvCxnSpPr>
            <p:nvPr/>
          </p:nvCxnSpPr>
          <p:spPr>
            <a:xfrm flipH="1" flipV="1">
              <a:off x="3833291" y="2329640"/>
              <a:ext cx="519440" cy="130307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9" name="Straight Connector 98">
              <a:extLst>
                <a:ext uri="{FF2B5EF4-FFF2-40B4-BE49-F238E27FC236}">
                  <a16:creationId xmlns:a16="http://schemas.microsoft.com/office/drawing/2014/main" id="{5C5FA37E-A6F0-4D3B-AFD1-3B9809AB0D55}"/>
                </a:ext>
              </a:extLst>
            </p:cNvPr>
            <p:cNvCxnSpPr>
              <a:cxnSpLocks/>
            </p:cNvCxnSpPr>
            <p:nvPr/>
          </p:nvCxnSpPr>
          <p:spPr>
            <a:xfrm flipH="1">
              <a:off x="3833290" y="1787765"/>
              <a:ext cx="97497" cy="337085"/>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540" name="Group 539">
            <a:extLst>
              <a:ext uri="{FF2B5EF4-FFF2-40B4-BE49-F238E27FC236}">
                <a16:creationId xmlns:a16="http://schemas.microsoft.com/office/drawing/2014/main" id="{C4F419B6-5662-42B9-BA56-61A874516BCD}"/>
              </a:ext>
            </a:extLst>
          </p:cNvPr>
          <p:cNvGrpSpPr/>
          <p:nvPr/>
        </p:nvGrpSpPr>
        <p:grpSpPr>
          <a:xfrm>
            <a:off x="4332689" y="827185"/>
            <a:ext cx="5800800" cy="5637562"/>
            <a:chOff x="5354577" y="785316"/>
            <a:chExt cx="5800800" cy="5637562"/>
          </a:xfrm>
        </p:grpSpPr>
        <p:cxnSp>
          <p:nvCxnSpPr>
            <p:cNvPr id="147" name="Straight Connector 146">
              <a:extLst>
                <a:ext uri="{FF2B5EF4-FFF2-40B4-BE49-F238E27FC236}">
                  <a16:creationId xmlns:a16="http://schemas.microsoft.com/office/drawing/2014/main" id="{0040C43E-F994-4B48-AB5F-A694FF205F23}"/>
                </a:ext>
              </a:extLst>
            </p:cNvPr>
            <p:cNvCxnSpPr>
              <a:cxnSpLocks/>
            </p:cNvCxnSpPr>
            <p:nvPr/>
          </p:nvCxnSpPr>
          <p:spPr>
            <a:xfrm>
              <a:off x="7053263" y="835171"/>
              <a:ext cx="152400" cy="1126979"/>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49" name="Straight Connector 148">
              <a:extLst>
                <a:ext uri="{FF2B5EF4-FFF2-40B4-BE49-F238E27FC236}">
                  <a16:creationId xmlns:a16="http://schemas.microsoft.com/office/drawing/2014/main" id="{64DC0491-CC3C-4A46-85D5-C0663A043BE5}"/>
                </a:ext>
              </a:extLst>
            </p:cNvPr>
            <p:cNvCxnSpPr>
              <a:cxnSpLocks/>
            </p:cNvCxnSpPr>
            <p:nvPr/>
          </p:nvCxnSpPr>
          <p:spPr>
            <a:xfrm>
              <a:off x="7205663" y="1924821"/>
              <a:ext cx="461962" cy="1270817"/>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53" name="Straight Connector 152">
              <a:extLst>
                <a:ext uri="{FF2B5EF4-FFF2-40B4-BE49-F238E27FC236}">
                  <a16:creationId xmlns:a16="http://schemas.microsoft.com/office/drawing/2014/main" id="{D93DEE95-F4DF-4C1F-87C2-62310AC8F272}"/>
                </a:ext>
              </a:extLst>
            </p:cNvPr>
            <p:cNvCxnSpPr>
              <a:cxnSpLocks/>
            </p:cNvCxnSpPr>
            <p:nvPr/>
          </p:nvCxnSpPr>
          <p:spPr>
            <a:xfrm>
              <a:off x="7053263" y="835171"/>
              <a:ext cx="157162" cy="1146029"/>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54" name="Straight Connector 153">
              <a:extLst>
                <a:ext uri="{FF2B5EF4-FFF2-40B4-BE49-F238E27FC236}">
                  <a16:creationId xmlns:a16="http://schemas.microsoft.com/office/drawing/2014/main" id="{DEA2EC9D-AC4C-4F59-9414-48E35A99C1F3}"/>
                </a:ext>
              </a:extLst>
            </p:cNvPr>
            <p:cNvCxnSpPr>
              <a:cxnSpLocks/>
            </p:cNvCxnSpPr>
            <p:nvPr/>
          </p:nvCxnSpPr>
          <p:spPr>
            <a:xfrm flipH="1" flipV="1">
              <a:off x="7667625" y="3195638"/>
              <a:ext cx="590124" cy="149771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58" name="Straight Connector 157">
              <a:extLst>
                <a:ext uri="{FF2B5EF4-FFF2-40B4-BE49-F238E27FC236}">
                  <a16:creationId xmlns:a16="http://schemas.microsoft.com/office/drawing/2014/main" id="{7B43E779-85CB-478C-BEDF-BDFC7821A283}"/>
                </a:ext>
              </a:extLst>
            </p:cNvPr>
            <p:cNvCxnSpPr>
              <a:cxnSpLocks/>
            </p:cNvCxnSpPr>
            <p:nvPr/>
          </p:nvCxnSpPr>
          <p:spPr>
            <a:xfrm flipH="1" flipV="1">
              <a:off x="8257749" y="4693348"/>
              <a:ext cx="77588" cy="28857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62" name="Straight Connector 161">
              <a:extLst>
                <a:ext uri="{FF2B5EF4-FFF2-40B4-BE49-F238E27FC236}">
                  <a16:creationId xmlns:a16="http://schemas.microsoft.com/office/drawing/2014/main" id="{59DA2D14-4E28-4C9D-A0CC-9383CC5CE14F}"/>
                </a:ext>
              </a:extLst>
            </p:cNvPr>
            <p:cNvCxnSpPr>
              <a:cxnSpLocks/>
            </p:cNvCxnSpPr>
            <p:nvPr/>
          </p:nvCxnSpPr>
          <p:spPr>
            <a:xfrm flipV="1">
              <a:off x="8291513" y="4921605"/>
              <a:ext cx="43824" cy="288571"/>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66" name="Straight Connector 165">
              <a:extLst>
                <a:ext uri="{FF2B5EF4-FFF2-40B4-BE49-F238E27FC236}">
                  <a16:creationId xmlns:a16="http://schemas.microsoft.com/office/drawing/2014/main" id="{79C1A786-DF0F-487B-951D-9017D56D18CC}"/>
                </a:ext>
              </a:extLst>
            </p:cNvPr>
            <p:cNvCxnSpPr>
              <a:cxnSpLocks/>
            </p:cNvCxnSpPr>
            <p:nvPr/>
          </p:nvCxnSpPr>
          <p:spPr>
            <a:xfrm flipV="1">
              <a:off x="7967663" y="5176838"/>
              <a:ext cx="323850" cy="124604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169" name="Straight Connector 168">
              <a:extLst>
                <a:ext uri="{FF2B5EF4-FFF2-40B4-BE49-F238E27FC236}">
                  <a16:creationId xmlns:a16="http://schemas.microsoft.com/office/drawing/2014/main" id="{1B019423-1B52-46DD-9DD4-05688CAFEAB6}"/>
                </a:ext>
              </a:extLst>
            </p:cNvPr>
            <p:cNvCxnSpPr>
              <a:cxnSpLocks/>
            </p:cNvCxnSpPr>
            <p:nvPr/>
          </p:nvCxnSpPr>
          <p:spPr>
            <a:xfrm flipH="1" flipV="1">
              <a:off x="8369101" y="4981918"/>
              <a:ext cx="2349929" cy="1240935"/>
            </a:xfrm>
            <a:prstGeom prst="line">
              <a:avLst/>
            </a:prstGeom>
            <a:ln w="57150">
              <a:solidFill>
                <a:schemeClr val="accent5">
                  <a:lumMod val="20000"/>
                  <a:lumOff val="80000"/>
                </a:schemeClr>
              </a:solidFill>
            </a:ln>
          </p:spPr>
          <p:style>
            <a:lnRef idx="3">
              <a:schemeClr val="accent4"/>
            </a:lnRef>
            <a:fillRef idx="0">
              <a:schemeClr val="accent4"/>
            </a:fillRef>
            <a:effectRef idx="2">
              <a:schemeClr val="accent4"/>
            </a:effectRef>
            <a:fontRef idx="minor">
              <a:schemeClr val="tx1"/>
            </a:fontRef>
          </p:style>
        </p:cxnSp>
        <p:cxnSp>
          <p:nvCxnSpPr>
            <p:cNvPr id="173" name="Straight Connector 172">
              <a:extLst>
                <a:ext uri="{FF2B5EF4-FFF2-40B4-BE49-F238E27FC236}">
                  <a16:creationId xmlns:a16="http://schemas.microsoft.com/office/drawing/2014/main" id="{DF6C4E63-EB70-4C1C-BE64-B2B90F113F1C}"/>
                </a:ext>
              </a:extLst>
            </p:cNvPr>
            <p:cNvCxnSpPr>
              <a:cxnSpLocks/>
            </p:cNvCxnSpPr>
            <p:nvPr/>
          </p:nvCxnSpPr>
          <p:spPr>
            <a:xfrm flipH="1" flipV="1">
              <a:off x="7142117" y="4305300"/>
              <a:ext cx="1149396" cy="616305"/>
            </a:xfrm>
            <a:prstGeom prst="line">
              <a:avLst/>
            </a:prstGeom>
            <a:ln w="57150">
              <a:solidFill>
                <a:schemeClr val="accent5">
                  <a:lumMod val="20000"/>
                  <a:lumOff val="80000"/>
                </a:schemeClr>
              </a:solidFill>
            </a:ln>
          </p:spPr>
          <p:style>
            <a:lnRef idx="3">
              <a:schemeClr val="accent4"/>
            </a:lnRef>
            <a:fillRef idx="0">
              <a:schemeClr val="accent4"/>
            </a:fillRef>
            <a:effectRef idx="2">
              <a:schemeClr val="accent4"/>
            </a:effectRef>
            <a:fontRef idx="minor">
              <a:schemeClr val="tx1"/>
            </a:fontRef>
          </p:style>
        </p:cxnSp>
        <p:cxnSp>
          <p:nvCxnSpPr>
            <p:cNvPr id="176" name="Straight Connector 175">
              <a:extLst>
                <a:ext uri="{FF2B5EF4-FFF2-40B4-BE49-F238E27FC236}">
                  <a16:creationId xmlns:a16="http://schemas.microsoft.com/office/drawing/2014/main" id="{4E2BF36C-B0B4-4B17-8F75-8AFF4AAE0E3F}"/>
                </a:ext>
              </a:extLst>
            </p:cNvPr>
            <p:cNvCxnSpPr>
              <a:cxnSpLocks/>
            </p:cNvCxnSpPr>
            <p:nvPr/>
          </p:nvCxnSpPr>
          <p:spPr>
            <a:xfrm flipH="1" flipV="1">
              <a:off x="5354577" y="2423154"/>
              <a:ext cx="1781641" cy="1882146"/>
            </a:xfrm>
            <a:prstGeom prst="line">
              <a:avLst/>
            </a:prstGeom>
            <a:ln w="57150">
              <a:solidFill>
                <a:schemeClr val="accent5">
                  <a:lumMod val="20000"/>
                  <a:lumOff val="80000"/>
                </a:schemeClr>
              </a:solidFill>
            </a:ln>
          </p:spPr>
          <p:style>
            <a:lnRef idx="3">
              <a:schemeClr val="accent4"/>
            </a:lnRef>
            <a:fillRef idx="0">
              <a:schemeClr val="accent4"/>
            </a:fillRef>
            <a:effectRef idx="2">
              <a:schemeClr val="accent4"/>
            </a:effectRef>
            <a:fontRef idx="minor">
              <a:schemeClr val="tx1"/>
            </a:fontRef>
          </p:style>
        </p:cxnSp>
        <p:cxnSp>
          <p:nvCxnSpPr>
            <p:cNvPr id="179" name="Straight Connector 178">
              <a:extLst>
                <a:ext uri="{FF2B5EF4-FFF2-40B4-BE49-F238E27FC236}">
                  <a16:creationId xmlns:a16="http://schemas.microsoft.com/office/drawing/2014/main" id="{43C332CB-88C7-4AAD-A7BC-BAD674D63F77}"/>
                </a:ext>
              </a:extLst>
            </p:cNvPr>
            <p:cNvCxnSpPr>
              <a:cxnSpLocks/>
            </p:cNvCxnSpPr>
            <p:nvPr/>
          </p:nvCxnSpPr>
          <p:spPr>
            <a:xfrm>
              <a:off x="7060587" y="2015404"/>
              <a:ext cx="31773" cy="36912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81" name="Straight Connector 180">
              <a:extLst>
                <a:ext uri="{FF2B5EF4-FFF2-40B4-BE49-F238E27FC236}">
                  <a16:creationId xmlns:a16="http://schemas.microsoft.com/office/drawing/2014/main" id="{8E092DC6-91DE-4CA6-9A39-CD4C594819B5}"/>
                </a:ext>
              </a:extLst>
            </p:cNvPr>
            <p:cNvCxnSpPr>
              <a:cxnSpLocks/>
            </p:cNvCxnSpPr>
            <p:nvPr/>
          </p:nvCxnSpPr>
          <p:spPr>
            <a:xfrm>
              <a:off x="7092360" y="2345901"/>
              <a:ext cx="273328" cy="90115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85" name="Straight Connector 184">
              <a:extLst>
                <a:ext uri="{FF2B5EF4-FFF2-40B4-BE49-F238E27FC236}">
                  <a16:creationId xmlns:a16="http://schemas.microsoft.com/office/drawing/2014/main" id="{8209285E-40AA-44CA-9B8D-800406DF5320}"/>
                </a:ext>
              </a:extLst>
            </p:cNvPr>
            <p:cNvCxnSpPr>
              <a:cxnSpLocks/>
            </p:cNvCxnSpPr>
            <p:nvPr/>
          </p:nvCxnSpPr>
          <p:spPr>
            <a:xfrm flipH="1">
              <a:off x="7365688" y="3164237"/>
              <a:ext cx="289970" cy="8281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88" name="Straight Connector 187">
              <a:extLst>
                <a:ext uri="{FF2B5EF4-FFF2-40B4-BE49-F238E27FC236}">
                  <a16:creationId xmlns:a16="http://schemas.microsoft.com/office/drawing/2014/main" id="{A565D78D-981F-463D-B332-130FDEC95FEC}"/>
                </a:ext>
              </a:extLst>
            </p:cNvPr>
            <p:cNvCxnSpPr>
              <a:cxnSpLocks/>
            </p:cNvCxnSpPr>
            <p:nvPr/>
          </p:nvCxnSpPr>
          <p:spPr>
            <a:xfrm flipH="1">
              <a:off x="7056925" y="1980281"/>
              <a:ext cx="148738" cy="3512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92" name="Straight Connector 191">
              <a:extLst>
                <a:ext uri="{FF2B5EF4-FFF2-40B4-BE49-F238E27FC236}">
                  <a16:creationId xmlns:a16="http://schemas.microsoft.com/office/drawing/2014/main" id="{87A3BD9A-2338-4499-BE5E-77F1324619F0}"/>
                </a:ext>
              </a:extLst>
            </p:cNvPr>
            <p:cNvCxnSpPr>
              <a:cxnSpLocks/>
            </p:cNvCxnSpPr>
            <p:nvPr/>
          </p:nvCxnSpPr>
          <p:spPr>
            <a:xfrm flipH="1" flipV="1">
              <a:off x="6847965" y="1806849"/>
              <a:ext cx="212623" cy="20855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96" name="Straight Connector 195">
              <a:extLst>
                <a:ext uri="{FF2B5EF4-FFF2-40B4-BE49-F238E27FC236}">
                  <a16:creationId xmlns:a16="http://schemas.microsoft.com/office/drawing/2014/main" id="{807774A6-6BA2-4A20-8D3E-E72A91970DDE}"/>
                </a:ext>
              </a:extLst>
            </p:cNvPr>
            <p:cNvCxnSpPr>
              <a:cxnSpLocks/>
            </p:cNvCxnSpPr>
            <p:nvPr/>
          </p:nvCxnSpPr>
          <p:spPr>
            <a:xfrm>
              <a:off x="6579308" y="835171"/>
              <a:ext cx="107789" cy="59024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199" name="Straight Connector 198">
              <a:extLst>
                <a:ext uri="{FF2B5EF4-FFF2-40B4-BE49-F238E27FC236}">
                  <a16:creationId xmlns:a16="http://schemas.microsoft.com/office/drawing/2014/main" id="{E34385E5-A980-4740-98A6-7151933C3904}"/>
                </a:ext>
              </a:extLst>
            </p:cNvPr>
            <p:cNvCxnSpPr>
              <a:cxnSpLocks/>
            </p:cNvCxnSpPr>
            <p:nvPr/>
          </p:nvCxnSpPr>
          <p:spPr>
            <a:xfrm flipH="1" flipV="1">
              <a:off x="6687097" y="1398661"/>
              <a:ext cx="160868" cy="40818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03" name="Straight Connector 202">
              <a:extLst>
                <a:ext uri="{FF2B5EF4-FFF2-40B4-BE49-F238E27FC236}">
                  <a16:creationId xmlns:a16="http://schemas.microsoft.com/office/drawing/2014/main" id="{798ABD37-F7E8-47A5-BB33-27003802CE91}"/>
                </a:ext>
              </a:extLst>
            </p:cNvPr>
            <p:cNvCxnSpPr>
              <a:cxnSpLocks/>
            </p:cNvCxnSpPr>
            <p:nvPr/>
          </p:nvCxnSpPr>
          <p:spPr>
            <a:xfrm>
              <a:off x="6513305" y="2325761"/>
              <a:ext cx="289085" cy="10468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06" name="Straight Connector 205">
              <a:extLst>
                <a:ext uri="{FF2B5EF4-FFF2-40B4-BE49-F238E27FC236}">
                  <a16:creationId xmlns:a16="http://schemas.microsoft.com/office/drawing/2014/main" id="{62BC9505-8CEC-41E5-96AE-B1C5A541DECD}"/>
                </a:ext>
              </a:extLst>
            </p:cNvPr>
            <p:cNvCxnSpPr>
              <a:cxnSpLocks/>
            </p:cNvCxnSpPr>
            <p:nvPr/>
          </p:nvCxnSpPr>
          <p:spPr>
            <a:xfrm flipV="1">
              <a:off x="6802390" y="2369899"/>
              <a:ext cx="289970" cy="5325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09" name="Straight Connector 208">
              <a:extLst>
                <a:ext uri="{FF2B5EF4-FFF2-40B4-BE49-F238E27FC236}">
                  <a16:creationId xmlns:a16="http://schemas.microsoft.com/office/drawing/2014/main" id="{D1442E85-3529-4B51-88B2-34F6E0297DF0}"/>
                </a:ext>
              </a:extLst>
            </p:cNvPr>
            <p:cNvCxnSpPr>
              <a:cxnSpLocks/>
            </p:cNvCxnSpPr>
            <p:nvPr/>
          </p:nvCxnSpPr>
          <p:spPr>
            <a:xfrm flipH="1">
              <a:off x="6429643" y="1785601"/>
              <a:ext cx="413512" cy="61092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12" name="Straight Connector 211">
              <a:extLst>
                <a:ext uri="{FF2B5EF4-FFF2-40B4-BE49-F238E27FC236}">
                  <a16:creationId xmlns:a16="http://schemas.microsoft.com/office/drawing/2014/main" id="{32AF7E58-033F-4024-86B5-7E035BF0225D}"/>
                </a:ext>
              </a:extLst>
            </p:cNvPr>
            <p:cNvCxnSpPr>
              <a:cxnSpLocks/>
            </p:cNvCxnSpPr>
            <p:nvPr/>
          </p:nvCxnSpPr>
          <p:spPr>
            <a:xfrm>
              <a:off x="5866385" y="1476375"/>
              <a:ext cx="955101" cy="33925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15" name="Straight Connector 214">
              <a:extLst>
                <a:ext uri="{FF2B5EF4-FFF2-40B4-BE49-F238E27FC236}">
                  <a16:creationId xmlns:a16="http://schemas.microsoft.com/office/drawing/2014/main" id="{A23BE88C-B34F-4ADC-9DCF-F3F5E9531A31}"/>
                </a:ext>
              </a:extLst>
            </p:cNvPr>
            <p:cNvCxnSpPr>
              <a:cxnSpLocks/>
            </p:cNvCxnSpPr>
            <p:nvPr/>
          </p:nvCxnSpPr>
          <p:spPr>
            <a:xfrm>
              <a:off x="5735156" y="1822183"/>
              <a:ext cx="844152" cy="34458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18" name="Straight Connector 217">
              <a:extLst>
                <a:ext uri="{FF2B5EF4-FFF2-40B4-BE49-F238E27FC236}">
                  <a16:creationId xmlns:a16="http://schemas.microsoft.com/office/drawing/2014/main" id="{193D6C79-C55C-449D-BA36-4E2558754197}"/>
                </a:ext>
              </a:extLst>
            </p:cNvPr>
            <p:cNvCxnSpPr>
              <a:cxnSpLocks/>
            </p:cNvCxnSpPr>
            <p:nvPr/>
          </p:nvCxnSpPr>
          <p:spPr>
            <a:xfrm flipV="1">
              <a:off x="7233714" y="3056293"/>
              <a:ext cx="76724" cy="1455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21" name="Straight Connector 220">
              <a:extLst>
                <a:ext uri="{FF2B5EF4-FFF2-40B4-BE49-F238E27FC236}">
                  <a16:creationId xmlns:a16="http://schemas.microsoft.com/office/drawing/2014/main" id="{52E7904E-2A2A-492F-AEAE-E5252615A21A}"/>
                </a:ext>
              </a:extLst>
            </p:cNvPr>
            <p:cNvCxnSpPr>
              <a:cxnSpLocks/>
            </p:cNvCxnSpPr>
            <p:nvPr/>
          </p:nvCxnSpPr>
          <p:spPr>
            <a:xfrm>
              <a:off x="6803752" y="2948683"/>
              <a:ext cx="425272" cy="12496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24" name="Straight Connector 223">
              <a:extLst>
                <a:ext uri="{FF2B5EF4-FFF2-40B4-BE49-F238E27FC236}">
                  <a16:creationId xmlns:a16="http://schemas.microsoft.com/office/drawing/2014/main" id="{43DB9716-E034-492C-9C9C-5AFE3509F282}"/>
                </a:ext>
              </a:extLst>
            </p:cNvPr>
            <p:cNvCxnSpPr>
              <a:cxnSpLocks/>
            </p:cNvCxnSpPr>
            <p:nvPr/>
          </p:nvCxnSpPr>
          <p:spPr>
            <a:xfrm flipH="1">
              <a:off x="6751781" y="2851677"/>
              <a:ext cx="76732" cy="24610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27" name="Straight Connector 226">
              <a:extLst>
                <a:ext uri="{FF2B5EF4-FFF2-40B4-BE49-F238E27FC236}">
                  <a16:creationId xmlns:a16="http://schemas.microsoft.com/office/drawing/2014/main" id="{60E446BF-40E3-4A63-9D60-E46017FAD7E6}"/>
                </a:ext>
              </a:extLst>
            </p:cNvPr>
            <p:cNvCxnSpPr>
              <a:cxnSpLocks/>
            </p:cNvCxnSpPr>
            <p:nvPr/>
          </p:nvCxnSpPr>
          <p:spPr>
            <a:xfrm>
              <a:off x="6611081" y="2775279"/>
              <a:ext cx="232074" cy="7359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30" name="Straight Connector 229">
              <a:extLst>
                <a:ext uri="{FF2B5EF4-FFF2-40B4-BE49-F238E27FC236}">
                  <a16:creationId xmlns:a16="http://schemas.microsoft.com/office/drawing/2014/main" id="{D5A48270-2FDF-4C0D-86E6-1DB69B2B970B}"/>
                </a:ext>
              </a:extLst>
            </p:cNvPr>
            <p:cNvCxnSpPr>
              <a:cxnSpLocks/>
            </p:cNvCxnSpPr>
            <p:nvPr/>
          </p:nvCxnSpPr>
          <p:spPr>
            <a:xfrm>
              <a:off x="7378826" y="3235117"/>
              <a:ext cx="236067" cy="90617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32" name="Straight Connector 231">
              <a:extLst>
                <a:ext uri="{FF2B5EF4-FFF2-40B4-BE49-F238E27FC236}">
                  <a16:creationId xmlns:a16="http://schemas.microsoft.com/office/drawing/2014/main" id="{DFBE7B17-D80A-478B-8462-A47645916F71}"/>
                </a:ext>
              </a:extLst>
            </p:cNvPr>
            <p:cNvCxnSpPr>
              <a:cxnSpLocks/>
            </p:cNvCxnSpPr>
            <p:nvPr/>
          </p:nvCxnSpPr>
          <p:spPr>
            <a:xfrm>
              <a:off x="7607914" y="4131687"/>
              <a:ext cx="37841" cy="40893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34" name="Straight Connector 233">
              <a:extLst>
                <a:ext uri="{FF2B5EF4-FFF2-40B4-BE49-F238E27FC236}">
                  <a16:creationId xmlns:a16="http://schemas.microsoft.com/office/drawing/2014/main" id="{D3E9E656-D3CE-4991-AB41-EB40BA522FEF}"/>
                </a:ext>
              </a:extLst>
            </p:cNvPr>
            <p:cNvCxnSpPr>
              <a:cxnSpLocks/>
            </p:cNvCxnSpPr>
            <p:nvPr/>
          </p:nvCxnSpPr>
          <p:spPr>
            <a:xfrm flipH="1">
              <a:off x="7645755" y="2560229"/>
              <a:ext cx="802920" cy="196911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37" name="Straight Connector 236">
              <a:extLst>
                <a:ext uri="{FF2B5EF4-FFF2-40B4-BE49-F238E27FC236}">
                  <a16:creationId xmlns:a16="http://schemas.microsoft.com/office/drawing/2014/main" id="{A87DCE01-85C2-46B2-9DEE-A24310B7D7F9}"/>
                </a:ext>
              </a:extLst>
            </p:cNvPr>
            <p:cNvCxnSpPr>
              <a:cxnSpLocks/>
            </p:cNvCxnSpPr>
            <p:nvPr/>
          </p:nvCxnSpPr>
          <p:spPr>
            <a:xfrm flipH="1">
              <a:off x="8446014" y="1680698"/>
              <a:ext cx="870739" cy="87953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39" name="Straight Connector 238">
              <a:extLst>
                <a:ext uri="{FF2B5EF4-FFF2-40B4-BE49-F238E27FC236}">
                  <a16:creationId xmlns:a16="http://schemas.microsoft.com/office/drawing/2014/main" id="{7E9E199D-8867-4985-A663-E120CC743F43}"/>
                </a:ext>
              </a:extLst>
            </p:cNvPr>
            <p:cNvCxnSpPr>
              <a:cxnSpLocks/>
            </p:cNvCxnSpPr>
            <p:nvPr/>
          </p:nvCxnSpPr>
          <p:spPr>
            <a:xfrm>
              <a:off x="8081963" y="3429000"/>
              <a:ext cx="1295400" cy="58313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42" name="Straight Connector 241">
              <a:extLst>
                <a:ext uri="{FF2B5EF4-FFF2-40B4-BE49-F238E27FC236}">
                  <a16:creationId xmlns:a16="http://schemas.microsoft.com/office/drawing/2014/main" id="{DB105000-324A-49A7-A2A3-7F9AC475E521}"/>
                </a:ext>
              </a:extLst>
            </p:cNvPr>
            <p:cNvCxnSpPr>
              <a:cxnSpLocks/>
            </p:cNvCxnSpPr>
            <p:nvPr/>
          </p:nvCxnSpPr>
          <p:spPr>
            <a:xfrm flipH="1">
              <a:off x="7607914" y="4602537"/>
              <a:ext cx="17003" cy="57430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44" name="Straight Connector 243">
              <a:extLst>
                <a:ext uri="{FF2B5EF4-FFF2-40B4-BE49-F238E27FC236}">
                  <a16:creationId xmlns:a16="http://schemas.microsoft.com/office/drawing/2014/main" id="{8D61ABA4-2BF1-414D-BE42-4C9FCE2BB414}"/>
                </a:ext>
              </a:extLst>
            </p:cNvPr>
            <p:cNvCxnSpPr>
              <a:cxnSpLocks/>
            </p:cNvCxnSpPr>
            <p:nvPr/>
          </p:nvCxnSpPr>
          <p:spPr>
            <a:xfrm flipH="1">
              <a:off x="7448117" y="5158783"/>
              <a:ext cx="159797" cy="100833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46" name="Straight Connector 245">
              <a:extLst>
                <a:ext uri="{FF2B5EF4-FFF2-40B4-BE49-F238E27FC236}">
                  <a16:creationId xmlns:a16="http://schemas.microsoft.com/office/drawing/2014/main" id="{CC0447F6-EEAB-484E-90A9-A1AC70DB2496}"/>
                </a:ext>
              </a:extLst>
            </p:cNvPr>
            <p:cNvCxnSpPr>
              <a:cxnSpLocks/>
            </p:cNvCxnSpPr>
            <p:nvPr/>
          </p:nvCxnSpPr>
          <p:spPr>
            <a:xfrm>
              <a:off x="7747201" y="3116822"/>
              <a:ext cx="409086" cy="16409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48" name="Straight Connector 247">
              <a:extLst>
                <a:ext uri="{FF2B5EF4-FFF2-40B4-BE49-F238E27FC236}">
                  <a16:creationId xmlns:a16="http://schemas.microsoft.com/office/drawing/2014/main" id="{D9E6FF7C-000E-4FC2-923D-2A6E21C1ADB6}"/>
                </a:ext>
              </a:extLst>
            </p:cNvPr>
            <p:cNvCxnSpPr>
              <a:cxnSpLocks/>
            </p:cNvCxnSpPr>
            <p:nvPr/>
          </p:nvCxnSpPr>
          <p:spPr>
            <a:xfrm>
              <a:off x="7958627" y="2782543"/>
              <a:ext cx="250166" cy="25690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51" name="Straight Connector 250">
              <a:extLst>
                <a:ext uri="{FF2B5EF4-FFF2-40B4-BE49-F238E27FC236}">
                  <a16:creationId xmlns:a16="http://schemas.microsoft.com/office/drawing/2014/main" id="{A50C3D44-9B37-4B14-B393-7834766EC7C2}"/>
                </a:ext>
              </a:extLst>
            </p:cNvPr>
            <p:cNvCxnSpPr>
              <a:cxnSpLocks/>
            </p:cNvCxnSpPr>
            <p:nvPr/>
          </p:nvCxnSpPr>
          <p:spPr>
            <a:xfrm>
              <a:off x="8156287" y="2218364"/>
              <a:ext cx="374303" cy="24436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54" name="Straight Connector 253">
              <a:extLst>
                <a:ext uri="{FF2B5EF4-FFF2-40B4-BE49-F238E27FC236}">
                  <a16:creationId xmlns:a16="http://schemas.microsoft.com/office/drawing/2014/main" id="{833A7A99-D5CC-41D0-A9E1-B4E7E0DBEEBF}"/>
                </a:ext>
              </a:extLst>
            </p:cNvPr>
            <p:cNvCxnSpPr>
              <a:cxnSpLocks/>
            </p:cNvCxnSpPr>
            <p:nvPr/>
          </p:nvCxnSpPr>
          <p:spPr>
            <a:xfrm flipH="1">
              <a:off x="8363458" y="2014757"/>
              <a:ext cx="274941" cy="34749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58" name="Straight Connector 257">
              <a:extLst>
                <a:ext uri="{FF2B5EF4-FFF2-40B4-BE49-F238E27FC236}">
                  <a16:creationId xmlns:a16="http://schemas.microsoft.com/office/drawing/2014/main" id="{2536947F-CACC-41C7-9876-C1BF50B9DCE6}"/>
                </a:ext>
              </a:extLst>
            </p:cNvPr>
            <p:cNvCxnSpPr>
              <a:cxnSpLocks/>
            </p:cNvCxnSpPr>
            <p:nvPr/>
          </p:nvCxnSpPr>
          <p:spPr>
            <a:xfrm>
              <a:off x="8371808" y="1911127"/>
              <a:ext cx="266590" cy="10991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61" name="Straight Connector 260">
              <a:extLst>
                <a:ext uri="{FF2B5EF4-FFF2-40B4-BE49-F238E27FC236}">
                  <a16:creationId xmlns:a16="http://schemas.microsoft.com/office/drawing/2014/main" id="{1957C444-F504-4986-89F1-FA5892D21313}"/>
                </a:ext>
              </a:extLst>
            </p:cNvPr>
            <p:cNvCxnSpPr>
              <a:cxnSpLocks/>
            </p:cNvCxnSpPr>
            <p:nvPr/>
          </p:nvCxnSpPr>
          <p:spPr>
            <a:xfrm flipH="1">
              <a:off x="8307061" y="1575011"/>
              <a:ext cx="230621" cy="51149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64" name="Straight Connector 263">
              <a:extLst>
                <a:ext uri="{FF2B5EF4-FFF2-40B4-BE49-F238E27FC236}">
                  <a16:creationId xmlns:a16="http://schemas.microsoft.com/office/drawing/2014/main" id="{7FA56A6F-23E6-4F9D-9C36-0A11961E6825}"/>
                </a:ext>
              </a:extLst>
            </p:cNvPr>
            <p:cNvCxnSpPr>
              <a:cxnSpLocks/>
            </p:cNvCxnSpPr>
            <p:nvPr/>
          </p:nvCxnSpPr>
          <p:spPr>
            <a:xfrm flipH="1" flipV="1">
              <a:off x="8500928" y="1687643"/>
              <a:ext cx="220028" cy="11039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67" name="Straight Connector 266">
              <a:extLst>
                <a:ext uri="{FF2B5EF4-FFF2-40B4-BE49-F238E27FC236}">
                  <a16:creationId xmlns:a16="http://schemas.microsoft.com/office/drawing/2014/main" id="{DD2B964A-0B8B-4600-9740-BEFB83FB3D4A}"/>
                </a:ext>
              </a:extLst>
            </p:cNvPr>
            <p:cNvCxnSpPr>
              <a:cxnSpLocks/>
            </p:cNvCxnSpPr>
            <p:nvPr/>
          </p:nvCxnSpPr>
          <p:spPr>
            <a:xfrm>
              <a:off x="8166418" y="2049821"/>
              <a:ext cx="139798" cy="3668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72" name="Straight Connector 271">
              <a:extLst>
                <a:ext uri="{FF2B5EF4-FFF2-40B4-BE49-F238E27FC236}">
                  <a16:creationId xmlns:a16="http://schemas.microsoft.com/office/drawing/2014/main" id="{C6A44CC4-98E5-4568-8894-858BC3CA5AC4}"/>
                </a:ext>
              </a:extLst>
            </p:cNvPr>
            <p:cNvCxnSpPr>
              <a:cxnSpLocks/>
            </p:cNvCxnSpPr>
            <p:nvPr/>
          </p:nvCxnSpPr>
          <p:spPr>
            <a:xfrm flipH="1">
              <a:off x="8129588" y="2321117"/>
              <a:ext cx="161926" cy="25341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75" name="Straight Connector 274">
              <a:extLst>
                <a:ext uri="{FF2B5EF4-FFF2-40B4-BE49-F238E27FC236}">
                  <a16:creationId xmlns:a16="http://schemas.microsoft.com/office/drawing/2014/main" id="{5837EC58-3A01-4BAB-A71D-5D6799CDEF1B}"/>
                </a:ext>
              </a:extLst>
            </p:cNvPr>
            <p:cNvCxnSpPr>
              <a:cxnSpLocks/>
            </p:cNvCxnSpPr>
            <p:nvPr/>
          </p:nvCxnSpPr>
          <p:spPr>
            <a:xfrm>
              <a:off x="7683824" y="2362251"/>
              <a:ext cx="443227" cy="19797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78" name="Straight Connector 277">
              <a:extLst>
                <a:ext uri="{FF2B5EF4-FFF2-40B4-BE49-F238E27FC236}">
                  <a16:creationId xmlns:a16="http://schemas.microsoft.com/office/drawing/2014/main" id="{39F40C48-5B0F-4826-8ACA-003FB4027A11}"/>
                </a:ext>
              </a:extLst>
            </p:cNvPr>
            <p:cNvCxnSpPr>
              <a:cxnSpLocks/>
            </p:cNvCxnSpPr>
            <p:nvPr/>
          </p:nvCxnSpPr>
          <p:spPr>
            <a:xfrm flipH="1">
              <a:off x="7915730" y="2378104"/>
              <a:ext cx="59358" cy="12048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82" name="Straight Connector 281">
              <a:extLst>
                <a:ext uri="{FF2B5EF4-FFF2-40B4-BE49-F238E27FC236}">
                  <a16:creationId xmlns:a16="http://schemas.microsoft.com/office/drawing/2014/main" id="{CDDD0652-5996-4376-963C-C6DA116ADA75}"/>
                </a:ext>
              </a:extLst>
            </p:cNvPr>
            <p:cNvCxnSpPr>
              <a:cxnSpLocks/>
            </p:cNvCxnSpPr>
            <p:nvPr/>
          </p:nvCxnSpPr>
          <p:spPr>
            <a:xfrm flipH="1">
              <a:off x="7775321" y="2430448"/>
              <a:ext cx="20937" cy="6786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85" name="Straight Connector 284">
              <a:extLst>
                <a:ext uri="{FF2B5EF4-FFF2-40B4-BE49-F238E27FC236}">
                  <a16:creationId xmlns:a16="http://schemas.microsoft.com/office/drawing/2014/main" id="{176E49E7-4757-4916-8303-C3EC06617D13}"/>
                </a:ext>
              </a:extLst>
            </p:cNvPr>
            <p:cNvCxnSpPr>
              <a:cxnSpLocks/>
            </p:cNvCxnSpPr>
            <p:nvPr/>
          </p:nvCxnSpPr>
          <p:spPr>
            <a:xfrm flipH="1">
              <a:off x="7915730" y="2516536"/>
              <a:ext cx="83662" cy="10561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88" name="Straight Connector 287">
              <a:extLst>
                <a:ext uri="{FF2B5EF4-FFF2-40B4-BE49-F238E27FC236}">
                  <a16:creationId xmlns:a16="http://schemas.microsoft.com/office/drawing/2014/main" id="{173E11EB-58F9-42A1-BFF5-D100DA3B74E2}"/>
                </a:ext>
              </a:extLst>
            </p:cNvPr>
            <p:cNvCxnSpPr>
              <a:cxnSpLocks/>
            </p:cNvCxnSpPr>
            <p:nvPr/>
          </p:nvCxnSpPr>
          <p:spPr>
            <a:xfrm flipH="1">
              <a:off x="8138345" y="2569341"/>
              <a:ext cx="1" cy="11018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91" name="Straight Connector 290">
              <a:extLst>
                <a:ext uri="{FF2B5EF4-FFF2-40B4-BE49-F238E27FC236}">
                  <a16:creationId xmlns:a16="http://schemas.microsoft.com/office/drawing/2014/main" id="{5CD28854-3BF9-4BE3-9620-AD752FE3BF9B}"/>
                </a:ext>
              </a:extLst>
            </p:cNvPr>
            <p:cNvCxnSpPr>
              <a:cxnSpLocks/>
            </p:cNvCxnSpPr>
            <p:nvPr/>
          </p:nvCxnSpPr>
          <p:spPr>
            <a:xfrm flipH="1">
              <a:off x="7681287" y="976313"/>
              <a:ext cx="286377" cy="52362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94" name="Straight Connector 293">
              <a:extLst>
                <a:ext uri="{FF2B5EF4-FFF2-40B4-BE49-F238E27FC236}">
                  <a16:creationId xmlns:a16="http://schemas.microsoft.com/office/drawing/2014/main" id="{F6FEFD9F-5DE5-464C-A7F6-D16C30688807}"/>
                </a:ext>
              </a:extLst>
            </p:cNvPr>
            <p:cNvCxnSpPr>
              <a:cxnSpLocks/>
            </p:cNvCxnSpPr>
            <p:nvPr/>
          </p:nvCxnSpPr>
          <p:spPr>
            <a:xfrm>
              <a:off x="7466998" y="1066800"/>
              <a:ext cx="778457" cy="42544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297" name="Straight Connector 296">
              <a:extLst>
                <a:ext uri="{FF2B5EF4-FFF2-40B4-BE49-F238E27FC236}">
                  <a16:creationId xmlns:a16="http://schemas.microsoft.com/office/drawing/2014/main" id="{86F8F056-14FE-4A3C-9B58-9B6707283865}"/>
                </a:ext>
              </a:extLst>
            </p:cNvPr>
            <p:cNvCxnSpPr>
              <a:cxnSpLocks/>
            </p:cNvCxnSpPr>
            <p:nvPr/>
          </p:nvCxnSpPr>
          <p:spPr>
            <a:xfrm>
              <a:off x="7281294" y="1238127"/>
              <a:ext cx="410663" cy="26181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00" name="Straight Connector 299">
              <a:extLst>
                <a:ext uri="{FF2B5EF4-FFF2-40B4-BE49-F238E27FC236}">
                  <a16:creationId xmlns:a16="http://schemas.microsoft.com/office/drawing/2014/main" id="{44ED9BD8-A50A-4CE6-A2EA-1BA757889D39}"/>
                </a:ext>
              </a:extLst>
            </p:cNvPr>
            <p:cNvCxnSpPr>
              <a:cxnSpLocks/>
            </p:cNvCxnSpPr>
            <p:nvPr/>
          </p:nvCxnSpPr>
          <p:spPr>
            <a:xfrm>
              <a:off x="7685104" y="1492249"/>
              <a:ext cx="77722" cy="30085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03" name="Straight Connector 302">
              <a:extLst>
                <a:ext uri="{FF2B5EF4-FFF2-40B4-BE49-F238E27FC236}">
                  <a16:creationId xmlns:a16="http://schemas.microsoft.com/office/drawing/2014/main" id="{DF1148BE-D7A7-4D30-B848-971E8F63773E}"/>
                </a:ext>
              </a:extLst>
            </p:cNvPr>
            <p:cNvCxnSpPr>
              <a:cxnSpLocks/>
            </p:cNvCxnSpPr>
            <p:nvPr/>
          </p:nvCxnSpPr>
          <p:spPr>
            <a:xfrm flipH="1">
              <a:off x="7655849" y="1785601"/>
              <a:ext cx="90237" cy="17654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07" name="Straight Connector 306">
              <a:extLst>
                <a:ext uri="{FF2B5EF4-FFF2-40B4-BE49-F238E27FC236}">
                  <a16:creationId xmlns:a16="http://schemas.microsoft.com/office/drawing/2014/main" id="{4026542A-30E0-4C90-A022-308F754B9173}"/>
                </a:ext>
              </a:extLst>
            </p:cNvPr>
            <p:cNvCxnSpPr>
              <a:cxnSpLocks/>
            </p:cNvCxnSpPr>
            <p:nvPr/>
          </p:nvCxnSpPr>
          <p:spPr>
            <a:xfrm>
              <a:off x="7666670" y="1946631"/>
              <a:ext cx="201413" cy="18871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10" name="Straight Connector 309">
              <a:extLst>
                <a:ext uri="{FF2B5EF4-FFF2-40B4-BE49-F238E27FC236}">
                  <a16:creationId xmlns:a16="http://schemas.microsoft.com/office/drawing/2014/main" id="{558007D7-4D74-46D1-97FF-EACAA8E8C0FE}"/>
                </a:ext>
              </a:extLst>
            </p:cNvPr>
            <p:cNvCxnSpPr>
              <a:cxnSpLocks/>
            </p:cNvCxnSpPr>
            <p:nvPr/>
          </p:nvCxnSpPr>
          <p:spPr>
            <a:xfrm flipH="1" flipV="1">
              <a:off x="7771400" y="1770372"/>
              <a:ext cx="248078" cy="7747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13" name="Straight Connector 312">
              <a:extLst>
                <a:ext uri="{FF2B5EF4-FFF2-40B4-BE49-F238E27FC236}">
                  <a16:creationId xmlns:a16="http://schemas.microsoft.com/office/drawing/2014/main" id="{8C579FDB-80F5-4851-BF07-EF400306022D}"/>
                </a:ext>
              </a:extLst>
            </p:cNvPr>
            <p:cNvCxnSpPr>
              <a:cxnSpLocks/>
            </p:cNvCxnSpPr>
            <p:nvPr/>
          </p:nvCxnSpPr>
          <p:spPr>
            <a:xfrm flipH="1" flipV="1">
              <a:off x="7288893" y="2112935"/>
              <a:ext cx="322987" cy="12206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16" name="Straight Connector 315">
              <a:extLst>
                <a:ext uri="{FF2B5EF4-FFF2-40B4-BE49-F238E27FC236}">
                  <a16:creationId xmlns:a16="http://schemas.microsoft.com/office/drawing/2014/main" id="{E802358C-20A2-4E3B-A048-5BBFD9219538}"/>
                </a:ext>
              </a:extLst>
            </p:cNvPr>
            <p:cNvCxnSpPr>
              <a:cxnSpLocks/>
            </p:cNvCxnSpPr>
            <p:nvPr/>
          </p:nvCxnSpPr>
          <p:spPr>
            <a:xfrm>
              <a:off x="8270769" y="1066800"/>
              <a:ext cx="1324260" cy="769589"/>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9" name="Straight Connector 318">
              <a:extLst>
                <a:ext uri="{FF2B5EF4-FFF2-40B4-BE49-F238E27FC236}">
                  <a16:creationId xmlns:a16="http://schemas.microsoft.com/office/drawing/2014/main" id="{D72ED7C8-2F11-49C2-B3C3-4E070EA470B0}"/>
                </a:ext>
              </a:extLst>
            </p:cNvPr>
            <p:cNvCxnSpPr>
              <a:cxnSpLocks/>
            </p:cNvCxnSpPr>
            <p:nvPr/>
          </p:nvCxnSpPr>
          <p:spPr>
            <a:xfrm>
              <a:off x="7666670" y="807588"/>
              <a:ext cx="624843" cy="273297"/>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5" name="Straight Connector 324">
              <a:extLst>
                <a:ext uri="{FF2B5EF4-FFF2-40B4-BE49-F238E27FC236}">
                  <a16:creationId xmlns:a16="http://schemas.microsoft.com/office/drawing/2014/main" id="{61D071EB-E38B-45E3-834A-F598B5A225E4}"/>
                </a:ext>
              </a:extLst>
            </p:cNvPr>
            <p:cNvCxnSpPr>
              <a:cxnSpLocks/>
            </p:cNvCxnSpPr>
            <p:nvPr/>
          </p:nvCxnSpPr>
          <p:spPr>
            <a:xfrm flipH="1" flipV="1">
              <a:off x="9564675" y="1823497"/>
              <a:ext cx="299329" cy="19126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9" name="Straight Connector 328">
              <a:extLst>
                <a:ext uri="{FF2B5EF4-FFF2-40B4-BE49-F238E27FC236}">
                  <a16:creationId xmlns:a16="http://schemas.microsoft.com/office/drawing/2014/main" id="{1476BB5C-BAAC-46AA-BA8B-D4B554110832}"/>
                </a:ext>
              </a:extLst>
            </p:cNvPr>
            <p:cNvCxnSpPr>
              <a:cxnSpLocks/>
            </p:cNvCxnSpPr>
            <p:nvPr/>
          </p:nvCxnSpPr>
          <p:spPr>
            <a:xfrm flipH="1">
              <a:off x="9826111" y="1980281"/>
              <a:ext cx="256203" cy="46189"/>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33" name="Straight Connector 332">
              <a:extLst>
                <a:ext uri="{FF2B5EF4-FFF2-40B4-BE49-F238E27FC236}">
                  <a16:creationId xmlns:a16="http://schemas.microsoft.com/office/drawing/2014/main" id="{21C9BD8C-D2D6-47DC-A914-5BF85A040621}"/>
                </a:ext>
              </a:extLst>
            </p:cNvPr>
            <p:cNvCxnSpPr>
              <a:cxnSpLocks/>
            </p:cNvCxnSpPr>
            <p:nvPr/>
          </p:nvCxnSpPr>
          <p:spPr>
            <a:xfrm flipH="1">
              <a:off x="10051263" y="1724378"/>
              <a:ext cx="316374" cy="269636"/>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36" name="Straight Connector 335">
              <a:extLst>
                <a:ext uri="{FF2B5EF4-FFF2-40B4-BE49-F238E27FC236}">
                  <a16:creationId xmlns:a16="http://schemas.microsoft.com/office/drawing/2014/main" id="{6073099A-B9AE-4DFA-88B4-87542B3079B4}"/>
                </a:ext>
              </a:extLst>
            </p:cNvPr>
            <p:cNvCxnSpPr>
              <a:cxnSpLocks/>
            </p:cNvCxnSpPr>
            <p:nvPr/>
          </p:nvCxnSpPr>
          <p:spPr>
            <a:xfrm flipH="1">
              <a:off x="10367637" y="1269805"/>
              <a:ext cx="59062" cy="477254"/>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39" name="Straight Connector 338">
              <a:extLst>
                <a:ext uri="{FF2B5EF4-FFF2-40B4-BE49-F238E27FC236}">
                  <a16:creationId xmlns:a16="http://schemas.microsoft.com/office/drawing/2014/main" id="{0A4BE856-9448-4F72-9F6E-4C5DE09904FD}"/>
                </a:ext>
              </a:extLst>
            </p:cNvPr>
            <p:cNvCxnSpPr>
              <a:cxnSpLocks/>
            </p:cNvCxnSpPr>
            <p:nvPr/>
          </p:nvCxnSpPr>
          <p:spPr>
            <a:xfrm flipH="1">
              <a:off x="10426699" y="1183697"/>
              <a:ext cx="394602" cy="98745"/>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42" name="Straight Connector 341">
              <a:extLst>
                <a:ext uri="{FF2B5EF4-FFF2-40B4-BE49-F238E27FC236}">
                  <a16:creationId xmlns:a16="http://schemas.microsoft.com/office/drawing/2014/main" id="{DDA3681A-F577-4393-8FFF-BB0FEDC94A03}"/>
                </a:ext>
              </a:extLst>
            </p:cNvPr>
            <p:cNvCxnSpPr>
              <a:cxnSpLocks/>
            </p:cNvCxnSpPr>
            <p:nvPr/>
          </p:nvCxnSpPr>
          <p:spPr>
            <a:xfrm flipH="1">
              <a:off x="10821301" y="839613"/>
              <a:ext cx="283294" cy="357508"/>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45" name="Straight Connector 344">
              <a:extLst>
                <a:ext uri="{FF2B5EF4-FFF2-40B4-BE49-F238E27FC236}">
                  <a16:creationId xmlns:a16="http://schemas.microsoft.com/office/drawing/2014/main" id="{65FC19A8-2934-48D8-9F3A-24EE2BFF9A44}"/>
                </a:ext>
              </a:extLst>
            </p:cNvPr>
            <p:cNvCxnSpPr>
              <a:cxnSpLocks/>
            </p:cNvCxnSpPr>
            <p:nvPr/>
          </p:nvCxnSpPr>
          <p:spPr>
            <a:xfrm flipH="1" flipV="1">
              <a:off x="9973035" y="1066800"/>
              <a:ext cx="428708" cy="22146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47" name="Straight Connector 346">
              <a:extLst>
                <a:ext uri="{FF2B5EF4-FFF2-40B4-BE49-F238E27FC236}">
                  <a16:creationId xmlns:a16="http://schemas.microsoft.com/office/drawing/2014/main" id="{E434ADA4-DC0B-46CA-B778-02BA5033A923}"/>
                </a:ext>
              </a:extLst>
            </p:cNvPr>
            <p:cNvCxnSpPr>
              <a:cxnSpLocks/>
            </p:cNvCxnSpPr>
            <p:nvPr/>
          </p:nvCxnSpPr>
          <p:spPr>
            <a:xfrm flipH="1">
              <a:off x="9297378" y="1066800"/>
              <a:ext cx="692253" cy="61389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51" name="Straight Connector 350">
              <a:extLst>
                <a:ext uri="{FF2B5EF4-FFF2-40B4-BE49-F238E27FC236}">
                  <a16:creationId xmlns:a16="http://schemas.microsoft.com/office/drawing/2014/main" id="{0E3E5120-FF57-48B2-B516-AF844CE434BF}"/>
                </a:ext>
              </a:extLst>
            </p:cNvPr>
            <p:cNvCxnSpPr>
              <a:cxnSpLocks/>
            </p:cNvCxnSpPr>
            <p:nvPr/>
          </p:nvCxnSpPr>
          <p:spPr>
            <a:xfrm flipH="1">
              <a:off x="9595029" y="1649292"/>
              <a:ext cx="154501" cy="14381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55" name="Straight Connector 354">
              <a:extLst>
                <a:ext uri="{FF2B5EF4-FFF2-40B4-BE49-F238E27FC236}">
                  <a16:creationId xmlns:a16="http://schemas.microsoft.com/office/drawing/2014/main" id="{03D2170C-01C7-4077-891E-3640DFA650BD}"/>
                </a:ext>
              </a:extLst>
            </p:cNvPr>
            <p:cNvCxnSpPr>
              <a:cxnSpLocks/>
            </p:cNvCxnSpPr>
            <p:nvPr/>
          </p:nvCxnSpPr>
          <p:spPr>
            <a:xfrm flipH="1" flipV="1">
              <a:off x="8415245" y="2597922"/>
              <a:ext cx="586460" cy="26809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57" name="Straight Connector 356">
              <a:extLst>
                <a:ext uri="{FF2B5EF4-FFF2-40B4-BE49-F238E27FC236}">
                  <a16:creationId xmlns:a16="http://schemas.microsoft.com/office/drawing/2014/main" id="{E4EA5EC3-7E80-4F41-BA22-A9985F5B0EB9}"/>
                </a:ext>
              </a:extLst>
            </p:cNvPr>
            <p:cNvCxnSpPr>
              <a:cxnSpLocks/>
            </p:cNvCxnSpPr>
            <p:nvPr/>
          </p:nvCxnSpPr>
          <p:spPr>
            <a:xfrm flipH="1">
              <a:off x="7992493" y="1742474"/>
              <a:ext cx="62849" cy="14095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61" name="Straight Connector 360">
              <a:extLst>
                <a:ext uri="{FF2B5EF4-FFF2-40B4-BE49-F238E27FC236}">
                  <a16:creationId xmlns:a16="http://schemas.microsoft.com/office/drawing/2014/main" id="{B08B903B-2A48-4C35-9233-10E5E0FBE22B}"/>
                </a:ext>
              </a:extLst>
            </p:cNvPr>
            <p:cNvCxnSpPr>
              <a:cxnSpLocks/>
            </p:cNvCxnSpPr>
            <p:nvPr/>
          </p:nvCxnSpPr>
          <p:spPr>
            <a:xfrm flipH="1" flipV="1">
              <a:off x="6058848" y="1011603"/>
              <a:ext cx="365959" cy="16593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63" name="Straight Connector 362">
              <a:extLst>
                <a:ext uri="{FF2B5EF4-FFF2-40B4-BE49-F238E27FC236}">
                  <a16:creationId xmlns:a16="http://schemas.microsoft.com/office/drawing/2014/main" id="{9D432CB1-D1FC-4F99-8843-E8E27F2717B1}"/>
                </a:ext>
              </a:extLst>
            </p:cNvPr>
            <p:cNvCxnSpPr>
              <a:cxnSpLocks/>
            </p:cNvCxnSpPr>
            <p:nvPr/>
          </p:nvCxnSpPr>
          <p:spPr>
            <a:xfrm flipH="1">
              <a:off x="6414695" y="1130292"/>
              <a:ext cx="224401" cy="3883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65" name="Straight Connector 364">
              <a:extLst>
                <a:ext uri="{FF2B5EF4-FFF2-40B4-BE49-F238E27FC236}">
                  <a16:creationId xmlns:a16="http://schemas.microsoft.com/office/drawing/2014/main" id="{08657678-16F6-4267-B011-2A3BD32252CA}"/>
                </a:ext>
              </a:extLst>
            </p:cNvPr>
            <p:cNvCxnSpPr>
              <a:cxnSpLocks/>
            </p:cNvCxnSpPr>
            <p:nvPr/>
          </p:nvCxnSpPr>
          <p:spPr>
            <a:xfrm flipH="1">
              <a:off x="6011584" y="1011603"/>
              <a:ext cx="42502" cy="6792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68" name="Straight Connector 367">
              <a:extLst>
                <a:ext uri="{FF2B5EF4-FFF2-40B4-BE49-F238E27FC236}">
                  <a16:creationId xmlns:a16="http://schemas.microsoft.com/office/drawing/2014/main" id="{0AF23AC6-6082-41D1-9FF6-AC1B15B636FA}"/>
                </a:ext>
              </a:extLst>
            </p:cNvPr>
            <p:cNvCxnSpPr>
              <a:cxnSpLocks/>
            </p:cNvCxnSpPr>
            <p:nvPr/>
          </p:nvCxnSpPr>
          <p:spPr>
            <a:xfrm flipH="1">
              <a:off x="7181368" y="2650797"/>
              <a:ext cx="519599" cy="1753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70" name="Straight Connector 369">
              <a:extLst>
                <a:ext uri="{FF2B5EF4-FFF2-40B4-BE49-F238E27FC236}">
                  <a16:creationId xmlns:a16="http://schemas.microsoft.com/office/drawing/2014/main" id="{09862161-49E0-40AA-B9F1-C6CCD2215586}"/>
                </a:ext>
              </a:extLst>
            </p:cNvPr>
            <p:cNvCxnSpPr>
              <a:cxnSpLocks/>
            </p:cNvCxnSpPr>
            <p:nvPr/>
          </p:nvCxnSpPr>
          <p:spPr>
            <a:xfrm flipH="1" flipV="1">
              <a:off x="7033407" y="2750410"/>
              <a:ext cx="195617" cy="2882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72" name="Straight Connector 371">
              <a:extLst>
                <a:ext uri="{FF2B5EF4-FFF2-40B4-BE49-F238E27FC236}">
                  <a16:creationId xmlns:a16="http://schemas.microsoft.com/office/drawing/2014/main" id="{2688BCA9-B757-4B6E-AC70-96AD25DD7E0F}"/>
                </a:ext>
              </a:extLst>
            </p:cNvPr>
            <p:cNvCxnSpPr>
              <a:cxnSpLocks/>
            </p:cNvCxnSpPr>
            <p:nvPr/>
          </p:nvCxnSpPr>
          <p:spPr>
            <a:xfrm flipH="1" flipV="1">
              <a:off x="10641899" y="1767567"/>
              <a:ext cx="236472" cy="19458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74" name="Straight Connector 373">
              <a:extLst>
                <a:ext uri="{FF2B5EF4-FFF2-40B4-BE49-F238E27FC236}">
                  <a16:creationId xmlns:a16="http://schemas.microsoft.com/office/drawing/2014/main" id="{DC4A3FF5-B49A-4D4F-B393-657F1E8C81D8}"/>
                </a:ext>
              </a:extLst>
            </p:cNvPr>
            <p:cNvCxnSpPr>
              <a:cxnSpLocks/>
            </p:cNvCxnSpPr>
            <p:nvPr/>
          </p:nvCxnSpPr>
          <p:spPr>
            <a:xfrm flipH="1">
              <a:off x="10719030" y="1499942"/>
              <a:ext cx="132276" cy="30454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77" name="Straight Connector 376">
              <a:extLst>
                <a:ext uri="{FF2B5EF4-FFF2-40B4-BE49-F238E27FC236}">
                  <a16:creationId xmlns:a16="http://schemas.microsoft.com/office/drawing/2014/main" id="{81F475F8-3773-4ABE-8C0A-6D1A16E2513B}"/>
                </a:ext>
              </a:extLst>
            </p:cNvPr>
            <p:cNvCxnSpPr>
              <a:cxnSpLocks/>
            </p:cNvCxnSpPr>
            <p:nvPr/>
          </p:nvCxnSpPr>
          <p:spPr>
            <a:xfrm flipV="1">
              <a:off x="10821301" y="969137"/>
              <a:ext cx="334076" cy="57005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79" name="Straight Connector 378">
              <a:extLst>
                <a:ext uri="{FF2B5EF4-FFF2-40B4-BE49-F238E27FC236}">
                  <a16:creationId xmlns:a16="http://schemas.microsoft.com/office/drawing/2014/main" id="{EE99A27A-FC36-4BB2-896E-EC298E10B5DC}"/>
                </a:ext>
              </a:extLst>
            </p:cNvPr>
            <p:cNvCxnSpPr>
              <a:cxnSpLocks/>
            </p:cNvCxnSpPr>
            <p:nvPr/>
          </p:nvCxnSpPr>
          <p:spPr>
            <a:xfrm flipH="1" flipV="1">
              <a:off x="10785168" y="1219313"/>
              <a:ext cx="203171" cy="17934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82" name="Straight Connector 381">
              <a:extLst>
                <a:ext uri="{FF2B5EF4-FFF2-40B4-BE49-F238E27FC236}">
                  <a16:creationId xmlns:a16="http://schemas.microsoft.com/office/drawing/2014/main" id="{9726C3DF-B0B6-4ACE-960B-6309F0BE0624}"/>
                </a:ext>
              </a:extLst>
            </p:cNvPr>
            <p:cNvCxnSpPr>
              <a:cxnSpLocks/>
            </p:cNvCxnSpPr>
            <p:nvPr/>
          </p:nvCxnSpPr>
          <p:spPr>
            <a:xfrm flipH="1">
              <a:off x="8358041" y="785316"/>
              <a:ext cx="201951" cy="29453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85" name="Straight Connector 384">
              <a:extLst>
                <a:ext uri="{FF2B5EF4-FFF2-40B4-BE49-F238E27FC236}">
                  <a16:creationId xmlns:a16="http://schemas.microsoft.com/office/drawing/2014/main" id="{D70C7DCB-2E41-454B-ABE8-236E31098226}"/>
                </a:ext>
              </a:extLst>
            </p:cNvPr>
            <p:cNvCxnSpPr>
              <a:cxnSpLocks/>
            </p:cNvCxnSpPr>
            <p:nvPr/>
          </p:nvCxnSpPr>
          <p:spPr>
            <a:xfrm flipH="1">
              <a:off x="8138345" y="816575"/>
              <a:ext cx="97928" cy="18830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90" name="Straight Connector 389">
              <a:extLst>
                <a:ext uri="{FF2B5EF4-FFF2-40B4-BE49-F238E27FC236}">
                  <a16:creationId xmlns:a16="http://schemas.microsoft.com/office/drawing/2014/main" id="{2457C523-2DDC-4455-9A18-C42C2C87D985}"/>
                </a:ext>
              </a:extLst>
            </p:cNvPr>
            <p:cNvCxnSpPr>
              <a:cxnSpLocks/>
            </p:cNvCxnSpPr>
            <p:nvPr/>
          </p:nvCxnSpPr>
          <p:spPr>
            <a:xfrm flipH="1" flipV="1">
              <a:off x="9862465" y="2046971"/>
              <a:ext cx="9297" cy="11980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92" name="Straight Connector 391">
              <a:extLst>
                <a:ext uri="{FF2B5EF4-FFF2-40B4-BE49-F238E27FC236}">
                  <a16:creationId xmlns:a16="http://schemas.microsoft.com/office/drawing/2014/main" id="{5D47AFC4-512A-4B26-B001-3A3292DC6117}"/>
                </a:ext>
              </a:extLst>
            </p:cNvPr>
            <p:cNvCxnSpPr>
              <a:cxnSpLocks/>
            </p:cNvCxnSpPr>
            <p:nvPr/>
          </p:nvCxnSpPr>
          <p:spPr>
            <a:xfrm flipH="1">
              <a:off x="9871762" y="2149523"/>
              <a:ext cx="315627" cy="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94" name="Straight Connector 393">
              <a:extLst>
                <a:ext uri="{FF2B5EF4-FFF2-40B4-BE49-F238E27FC236}">
                  <a16:creationId xmlns:a16="http://schemas.microsoft.com/office/drawing/2014/main" id="{B8E6BB7D-4AD7-428D-9DC4-97F3361C5971}"/>
                </a:ext>
              </a:extLst>
            </p:cNvPr>
            <p:cNvCxnSpPr>
              <a:cxnSpLocks/>
            </p:cNvCxnSpPr>
            <p:nvPr/>
          </p:nvCxnSpPr>
          <p:spPr>
            <a:xfrm flipV="1">
              <a:off x="9826111" y="2168729"/>
              <a:ext cx="53506" cy="8932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96" name="Straight Connector 395">
              <a:extLst>
                <a:ext uri="{FF2B5EF4-FFF2-40B4-BE49-F238E27FC236}">
                  <a16:creationId xmlns:a16="http://schemas.microsoft.com/office/drawing/2014/main" id="{CE4427E0-EDED-4F2C-A113-02BDE9487B8B}"/>
                </a:ext>
              </a:extLst>
            </p:cNvPr>
            <p:cNvCxnSpPr>
              <a:cxnSpLocks/>
            </p:cNvCxnSpPr>
            <p:nvPr/>
          </p:nvCxnSpPr>
          <p:spPr>
            <a:xfrm flipH="1" flipV="1">
              <a:off x="9819006" y="2249836"/>
              <a:ext cx="43459" cy="9071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398" name="Straight Connector 397">
              <a:extLst>
                <a:ext uri="{FF2B5EF4-FFF2-40B4-BE49-F238E27FC236}">
                  <a16:creationId xmlns:a16="http://schemas.microsoft.com/office/drawing/2014/main" id="{F0EB6252-FC2B-4C3D-89F6-C8B2343A4D74}"/>
                </a:ext>
              </a:extLst>
            </p:cNvPr>
            <p:cNvCxnSpPr>
              <a:cxnSpLocks/>
            </p:cNvCxnSpPr>
            <p:nvPr/>
          </p:nvCxnSpPr>
          <p:spPr>
            <a:xfrm flipH="1" flipV="1">
              <a:off x="10065142" y="2149524"/>
              <a:ext cx="188521" cy="17159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00" name="Straight Connector 399">
              <a:extLst>
                <a:ext uri="{FF2B5EF4-FFF2-40B4-BE49-F238E27FC236}">
                  <a16:creationId xmlns:a16="http://schemas.microsoft.com/office/drawing/2014/main" id="{1B15E15A-E021-4201-9239-2FE1CAE9D81E}"/>
                </a:ext>
              </a:extLst>
            </p:cNvPr>
            <p:cNvCxnSpPr>
              <a:cxnSpLocks/>
            </p:cNvCxnSpPr>
            <p:nvPr/>
          </p:nvCxnSpPr>
          <p:spPr>
            <a:xfrm flipV="1">
              <a:off x="10209450" y="2194639"/>
              <a:ext cx="104400" cy="10055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02" name="Straight Connector 401">
              <a:extLst>
                <a:ext uri="{FF2B5EF4-FFF2-40B4-BE49-F238E27FC236}">
                  <a16:creationId xmlns:a16="http://schemas.microsoft.com/office/drawing/2014/main" id="{D56CD2F0-A1F4-458A-9719-C6ECEE1E74D2}"/>
                </a:ext>
              </a:extLst>
            </p:cNvPr>
            <p:cNvCxnSpPr>
              <a:cxnSpLocks/>
            </p:cNvCxnSpPr>
            <p:nvPr/>
          </p:nvCxnSpPr>
          <p:spPr>
            <a:xfrm flipH="1">
              <a:off x="5653115" y="835171"/>
              <a:ext cx="179654" cy="52753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05" name="Straight Connector 404">
              <a:extLst>
                <a:ext uri="{FF2B5EF4-FFF2-40B4-BE49-F238E27FC236}">
                  <a16:creationId xmlns:a16="http://schemas.microsoft.com/office/drawing/2014/main" id="{567F0738-2448-4CEB-9BE0-0B72BB2C1F52}"/>
                </a:ext>
              </a:extLst>
            </p:cNvPr>
            <p:cNvCxnSpPr>
              <a:cxnSpLocks/>
            </p:cNvCxnSpPr>
            <p:nvPr/>
          </p:nvCxnSpPr>
          <p:spPr>
            <a:xfrm flipH="1" flipV="1">
              <a:off x="5372420" y="1011603"/>
              <a:ext cx="137417" cy="5519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07" name="Straight Connector 406">
              <a:extLst>
                <a:ext uri="{FF2B5EF4-FFF2-40B4-BE49-F238E27FC236}">
                  <a16:creationId xmlns:a16="http://schemas.microsoft.com/office/drawing/2014/main" id="{77ED6CB2-B01B-4CBB-BB0E-FD9364A20C73}"/>
                </a:ext>
              </a:extLst>
            </p:cNvPr>
            <p:cNvCxnSpPr>
              <a:cxnSpLocks/>
            </p:cNvCxnSpPr>
            <p:nvPr/>
          </p:nvCxnSpPr>
          <p:spPr>
            <a:xfrm flipH="1">
              <a:off x="5404066" y="816575"/>
              <a:ext cx="70234" cy="21708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09" name="Straight Connector 408">
              <a:extLst>
                <a:ext uri="{FF2B5EF4-FFF2-40B4-BE49-F238E27FC236}">
                  <a16:creationId xmlns:a16="http://schemas.microsoft.com/office/drawing/2014/main" id="{9F8F5774-FE4D-422E-A430-5E22F2A6FFA3}"/>
                </a:ext>
              </a:extLst>
            </p:cNvPr>
            <p:cNvCxnSpPr>
              <a:cxnSpLocks/>
            </p:cNvCxnSpPr>
            <p:nvPr/>
          </p:nvCxnSpPr>
          <p:spPr>
            <a:xfrm flipH="1" flipV="1">
              <a:off x="6392044" y="900537"/>
              <a:ext cx="190357" cy="727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11" name="Straight Connector 410">
              <a:extLst>
                <a:ext uri="{FF2B5EF4-FFF2-40B4-BE49-F238E27FC236}">
                  <a16:creationId xmlns:a16="http://schemas.microsoft.com/office/drawing/2014/main" id="{248525B8-A707-4A94-92B6-788D0E545254}"/>
                </a:ext>
              </a:extLst>
            </p:cNvPr>
            <p:cNvCxnSpPr>
              <a:cxnSpLocks/>
            </p:cNvCxnSpPr>
            <p:nvPr/>
          </p:nvCxnSpPr>
          <p:spPr>
            <a:xfrm flipH="1" flipV="1">
              <a:off x="6245397" y="832026"/>
              <a:ext cx="179044" cy="6987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13" name="Straight Connector 412">
              <a:extLst>
                <a:ext uri="{FF2B5EF4-FFF2-40B4-BE49-F238E27FC236}">
                  <a16:creationId xmlns:a16="http://schemas.microsoft.com/office/drawing/2014/main" id="{C21E122E-CDBB-49E6-A36F-68AEB521C69C}"/>
                </a:ext>
              </a:extLst>
            </p:cNvPr>
            <p:cNvCxnSpPr>
              <a:cxnSpLocks/>
            </p:cNvCxnSpPr>
            <p:nvPr/>
          </p:nvCxnSpPr>
          <p:spPr>
            <a:xfrm flipH="1">
              <a:off x="8557289" y="2408974"/>
              <a:ext cx="171454" cy="25059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16" name="Straight Connector 415">
              <a:extLst>
                <a:ext uri="{FF2B5EF4-FFF2-40B4-BE49-F238E27FC236}">
                  <a16:creationId xmlns:a16="http://schemas.microsoft.com/office/drawing/2014/main" id="{182D6AE3-C70F-4C6C-8D41-3D9AA4171F9D}"/>
                </a:ext>
              </a:extLst>
            </p:cNvPr>
            <p:cNvCxnSpPr>
              <a:cxnSpLocks/>
            </p:cNvCxnSpPr>
            <p:nvPr/>
          </p:nvCxnSpPr>
          <p:spPr>
            <a:xfrm flipH="1" flipV="1">
              <a:off x="7610902" y="4844416"/>
              <a:ext cx="586460" cy="26809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17" name="Straight Connector 416">
              <a:extLst>
                <a:ext uri="{FF2B5EF4-FFF2-40B4-BE49-F238E27FC236}">
                  <a16:creationId xmlns:a16="http://schemas.microsoft.com/office/drawing/2014/main" id="{F30313F1-ABA4-42A8-AFF7-E657F4AC6A1E}"/>
                </a:ext>
              </a:extLst>
            </p:cNvPr>
            <p:cNvCxnSpPr>
              <a:cxnSpLocks/>
            </p:cNvCxnSpPr>
            <p:nvPr/>
          </p:nvCxnSpPr>
          <p:spPr>
            <a:xfrm flipH="1" flipV="1">
              <a:off x="7528015" y="5576659"/>
              <a:ext cx="439648" cy="11309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19" name="Straight Connector 418">
              <a:extLst>
                <a:ext uri="{FF2B5EF4-FFF2-40B4-BE49-F238E27FC236}">
                  <a16:creationId xmlns:a16="http://schemas.microsoft.com/office/drawing/2014/main" id="{751D639B-F856-4FF7-B167-0AD03547E6B2}"/>
                </a:ext>
              </a:extLst>
            </p:cNvPr>
            <p:cNvCxnSpPr>
              <a:cxnSpLocks/>
            </p:cNvCxnSpPr>
            <p:nvPr/>
          </p:nvCxnSpPr>
          <p:spPr>
            <a:xfrm flipH="1">
              <a:off x="7957561" y="5411345"/>
              <a:ext cx="97782" cy="27840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22" name="Straight Connector 421">
              <a:extLst>
                <a:ext uri="{FF2B5EF4-FFF2-40B4-BE49-F238E27FC236}">
                  <a16:creationId xmlns:a16="http://schemas.microsoft.com/office/drawing/2014/main" id="{2D08D9C3-64B3-499C-A420-69FA6FA6F9BD}"/>
                </a:ext>
              </a:extLst>
            </p:cNvPr>
            <p:cNvCxnSpPr>
              <a:cxnSpLocks/>
            </p:cNvCxnSpPr>
            <p:nvPr/>
          </p:nvCxnSpPr>
          <p:spPr>
            <a:xfrm flipV="1">
              <a:off x="7300310" y="4932751"/>
              <a:ext cx="307604" cy="10377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26" name="Straight Connector 425">
              <a:extLst>
                <a:ext uri="{FF2B5EF4-FFF2-40B4-BE49-F238E27FC236}">
                  <a16:creationId xmlns:a16="http://schemas.microsoft.com/office/drawing/2014/main" id="{6B5AF823-4E36-4EB1-9F51-D1B2364922D1}"/>
                </a:ext>
              </a:extLst>
            </p:cNvPr>
            <p:cNvCxnSpPr>
              <a:cxnSpLocks/>
            </p:cNvCxnSpPr>
            <p:nvPr/>
          </p:nvCxnSpPr>
          <p:spPr>
            <a:xfrm flipH="1" flipV="1">
              <a:off x="7143148" y="4658238"/>
              <a:ext cx="423931" cy="29598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30" name="Straight Connector 429">
              <a:extLst>
                <a:ext uri="{FF2B5EF4-FFF2-40B4-BE49-F238E27FC236}">
                  <a16:creationId xmlns:a16="http://schemas.microsoft.com/office/drawing/2014/main" id="{10B6E6F4-79AD-4C3C-BBBA-0D42A97AB0BE}"/>
                </a:ext>
              </a:extLst>
            </p:cNvPr>
            <p:cNvCxnSpPr>
              <a:cxnSpLocks/>
            </p:cNvCxnSpPr>
            <p:nvPr/>
          </p:nvCxnSpPr>
          <p:spPr>
            <a:xfrm flipH="1" flipV="1">
              <a:off x="7396593" y="4702957"/>
              <a:ext cx="214309" cy="10327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33" name="Straight Connector 432">
              <a:extLst>
                <a:ext uri="{FF2B5EF4-FFF2-40B4-BE49-F238E27FC236}">
                  <a16:creationId xmlns:a16="http://schemas.microsoft.com/office/drawing/2014/main" id="{549DD69B-2E51-434C-A3B2-93E7F4FF5B44}"/>
                </a:ext>
              </a:extLst>
            </p:cNvPr>
            <p:cNvCxnSpPr>
              <a:cxnSpLocks/>
            </p:cNvCxnSpPr>
            <p:nvPr/>
          </p:nvCxnSpPr>
          <p:spPr>
            <a:xfrm flipH="1" flipV="1">
              <a:off x="6657847" y="4006467"/>
              <a:ext cx="500241" cy="65979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36" name="Straight Connector 435">
              <a:extLst>
                <a:ext uri="{FF2B5EF4-FFF2-40B4-BE49-F238E27FC236}">
                  <a16:creationId xmlns:a16="http://schemas.microsoft.com/office/drawing/2014/main" id="{244BFD8C-9B0D-4FB7-A8DD-C2CFE3279B9A}"/>
                </a:ext>
              </a:extLst>
            </p:cNvPr>
            <p:cNvCxnSpPr>
              <a:cxnSpLocks/>
            </p:cNvCxnSpPr>
            <p:nvPr/>
          </p:nvCxnSpPr>
          <p:spPr>
            <a:xfrm flipH="1" flipV="1">
              <a:off x="7162283" y="4478297"/>
              <a:ext cx="148155" cy="8087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38" name="Straight Connector 437">
              <a:extLst>
                <a:ext uri="{FF2B5EF4-FFF2-40B4-BE49-F238E27FC236}">
                  <a16:creationId xmlns:a16="http://schemas.microsoft.com/office/drawing/2014/main" id="{A4F40F07-CD1B-40F9-B31B-55727713942A}"/>
                </a:ext>
              </a:extLst>
            </p:cNvPr>
            <p:cNvCxnSpPr>
              <a:cxnSpLocks/>
            </p:cNvCxnSpPr>
            <p:nvPr/>
          </p:nvCxnSpPr>
          <p:spPr>
            <a:xfrm flipV="1">
              <a:off x="7064529" y="4469304"/>
              <a:ext cx="101086" cy="6004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43" name="Straight Connector 442">
              <a:extLst>
                <a:ext uri="{FF2B5EF4-FFF2-40B4-BE49-F238E27FC236}">
                  <a16:creationId xmlns:a16="http://schemas.microsoft.com/office/drawing/2014/main" id="{15BA1622-7FFD-4BBC-BF2D-62A47C475F90}"/>
                </a:ext>
              </a:extLst>
            </p:cNvPr>
            <p:cNvCxnSpPr>
              <a:cxnSpLocks/>
            </p:cNvCxnSpPr>
            <p:nvPr/>
          </p:nvCxnSpPr>
          <p:spPr>
            <a:xfrm flipH="1">
              <a:off x="7355113" y="4828177"/>
              <a:ext cx="23713" cy="20834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46" name="Straight Connector 445">
              <a:extLst>
                <a:ext uri="{FF2B5EF4-FFF2-40B4-BE49-F238E27FC236}">
                  <a16:creationId xmlns:a16="http://schemas.microsoft.com/office/drawing/2014/main" id="{9C222BB1-EF81-40DB-AA63-3DC0B701AA08}"/>
                </a:ext>
              </a:extLst>
            </p:cNvPr>
            <p:cNvCxnSpPr>
              <a:cxnSpLocks/>
            </p:cNvCxnSpPr>
            <p:nvPr/>
          </p:nvCxnSpPr>
          <p:spPr>
            <a:xfrm flipV="1">
              <a:off x="6619075" y="4151357"/>
              <a:ext cx="144694" cy="2186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49" name="Straight Connector 448">
              <a:extLst>
                <a:ext uri="{FF2B5EF4-FFF2-40B4-BE49-F238E27FC236}">
                  <a16:creationId xmlns:a16="http://schemas.microsoft.com/office/drawing/2014/main" id="{4C3C58C6-B7CC-4E3E-9575-84CCB784251D}"/>
                </a:ext>
              </a:extLst>
            </p:cNvPr>
            <p:cNvCxnSpPr>
              <a:cxnSpLocks/>
            </p:cNvCxnSpPr>
            <p:nvPr/>
          </p:nvCxnSpPr>
          <p:spPr>
            <a:xfrm flipV="1">
              <a:off x="6549233" y="4162289"/>
              <a:ext cx="79516" cy="8818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53" name="Straight Connector 452">
              <a:extLst>
                <a:ext uri="{FF2B5EF4-FFF2-40B4-BE49-F238E27FC236}">
                  <a16:creationId xmlns:a16="http://schemas.microsoft.com/office/drawing/2014/main" id="{7804B01F-553C-425F-BECD-345153FD0A3C}"/>
                </a:ext>
              </a:extLst>
            </p:cNvPr>
            <p:cNvCxnSpPr>
              <a:cxnSpLocks/>
            </p:cNvCxnSpPr>
            <p:nvPr/>
          </p:nvCxnSpPr>
          <p:spPr>
            <a:xfrm flipV="1">
              <a:off x="6379300" y="4250472"/>
              <a:ext cx="176512" cy="123615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56" name="Straight Connector 455">
              <a:extLst>
                <a:ext uri="{FF2B5EF4-FFF2-40B4-BE49-F238E27FC236}">
                  <a16:creationId xmlns:a16="http://schemas.microsoft.com/office/drawing/2014/main" id="{58C34309-AA4C-4E55-802F-73BD549EF8F9}"/>
                </a:ext>
              </a:extLst>
            </p:cNvPr>
            <p:cNvCxnSpPr>
              <a:cxnSpLocks/>
            </p:cNvCxnSpPr>
            <p:nvPr/>
          </p:nvCxnSpPr>
          <p:spPr>
            <a:xfrm flipH="1" flipV="1">
              <a:off x="6437583" y="5096215"/>
              <a:ext cx="733776" cy="2339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58" name="Straight Connector 457">
              <a:extLst>
                <a:ext uri="{FF2B5EF4-FFF2-40B4-BE49-F238E27FC236}">
                  <a16:creationId xmlns:a16="http://schemas.microsoft.com/office/drawing/2014/main" id="{7C306063-B54E-4DAF-B8DA-2432512DA371}"/>
                </a:ext>
              </a:extLst>
            </p:cNvPr>
            <p:cNvCxnSpPr>
              <a:cxnSpLocks/>
            </p:cNvCxnSpPr>
            <p:nvPr/>
          </p:nvCxnSpPr>
          <p:spPr>
            <a:xfrm flipH="1" flipV="1">
              <a:off x="6379300" y="5475698"/>
              <a:ext cx="735772" cy="14301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61" name="Straight Connector 460">
              <a:extLst>
                <a:ext uri="{FF2B5EF4-FFF2-40B4-BE49-F238E27FC236}">
                  <a16:creationId xmlns:a16="http://schemas.microsoft.com/office/drawing/2014/main" id="{2DC90E7D-019E-4E58-BCD4-7A9595471D8C}"/>
                </a:ext>
              </a:extLst>
            </p:cNvPr>
            <p:cNvCxnSpPr>
              <a:cxnSpLocks/>
            </p:cNvCxnSpPr>
            <p:nvPr/>
          </p:nvCxnSpPr>
          <p:spPr>
            <a:xfrm flipV="1">
              <a:off x="6579308" y="5547204"/>
              <a:ext cx="100466" cy="49052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64" name="Straight Connector 463">
              <a:extLst>
                <a:ext uri="{FF2B5EF4-FFF2-40B4-BE49-F238E27FC236}">
                  <a16:creationId xmlns:a16="http://schemas.microsoft.com/office/drawing/2014/main" id="{2DB047C4-EDC0-45D4-85A2-565B83C28960}"/>
                </a:ext>
              </a:extLst>
            </p:cNvPr>
            <p:cNvCxnSpPr>
              <a:cxnSpLocks/>
            </p:cNvCxnSpPr>
            <p:nvPr/>
          </p:nvCxnSpPr>
          <p:spPr>
            <a:xfrm flipV="1">
              <a:off x="7165615" y="5028237"/>
              <a:ext cx="144823" cy="10478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67" name="Straight Connector 466">
              <a:extLst>
                <a:ext uri="{FF2B5EF4-FFF2-40B4-BE49-F238E27FC236}">
                  <a16:creationId xmlns:a16="http://schemas.microsoft.com/office/drawing/2014/main" id="{798D07F3-F45B-435E-8676-6A8161ACDF8F}"/>
                </a:ext>
              </a:extLst>
            </p:cNvPr>
            <p:cNvCxnSpPr>
              <a:cxnSpLocks/>
            </p:cNvCxnSpPr>
            <p:nvPr/>
          </p:nvCxnSpPr>
          <p:spPr>
            <a:xfrm>
              <a:off x="7060587" y="5388258"/>
              <a:ext cx="37884" cy="21648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70" name="Straight Connector 469">
              <a:extLst>
                <a:ext uri="{FF2B5EF4-FFF2-40B4-BE49-F238E27FC236}">
                  <a16:creationId xmlns:a16="http://schemas.microsoft.com/office/drawing/2014/main" id="{B84D9B83-DF3E-44E7-A299-5112FE5855C2}"/>
                </a:ext>
              </a:extLst>
            </p:cNvPr>
            <p:cNvCxnSpPr>
              <a:cxnSpLocks/>
            </p:cNvCxnSpPr>
            <p:nvPr/>
          </p:nvCxnSpPr>
          <p:spPr>
            <a:xfrm flipV="1">
              <a:off x="7060587" y="5122725"/>
              <a:ext cx="105028" cy="27425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73" name="Straight Connector 472">
              <a:extLst>
                <a:ext uri="{FF2B5EF4-FFF2-40B4-BE49-F238E27FC236}">
                  <a16:creationId xmlns:a16="http://schemas.microsoft.com/office/drawing/2014/main" id="{FEA897A7-2A5D-4E82-A976-19144D9B1EB1}"/>
                </a:ext>
              </a:extLst>
            </p:cNvPr>
            <p:cNvCxnSpPr>
              <a:cxnSpLocks/>
            </p:cNvCxnSpPr>
            <p:nvPr/>
          </p:nvCxnSpPr>
          <p:spPr>
            <a:xfrm flipH="1" flipV="1">
              <a:off x="7205663" y="5764023"/>
              <a:ext cx="287918" cy="7985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76" name="Straight Connector 475">
              <a:extLst>
                <a:ext uri="{FF2B5EF4-FFF2-40B4-BE49-F238E27FC236}">
                  <a16:creationId xmlns:a16="http://schemas.microsoft.com/office/drawing/2014/main" id="{869296C9-B0E5-4BA7-A797-66BCA36D6203}"/>
                </a:ext>
              </a:extLst>
            </p:cNvPr>
            <p:cNvCxnSpPr>
              <a:cxnSpLocks/>
            </p:cNvCxnSpPr>
            <p:nvPr/>
          </p:nvCxnSpPr>
          <p:spPr>
            <a:xfrm flipH="1" flipV="1">
              <a:off x="7107474" y="5593160"/>
              <a:ext cx="118771" cy="18203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80" name="Straight Connector 479">
              <a:extLst>
                <a:ext uri="{FF2B5EF4-FFF2-40B4-BE49-F238E27FC236}">
                  <a16:creationId xmlns:a16="http://schemas.microsoft.com/office/drawing/2014/main" id="{7BDFEE1D-F588-46D6-921A-FAD9832FA57B}"/>
                </a:ext>
              </a:extLst>
            </p:cNvPr>
            <p:cNvCxnSpPr>
              <a:cxnSpLocks/>
            </p:cNvCxnSpPr>
            <p:nvPr/>
          </p:nvCxnSpPr>
          <p:spPr>
            <a:xfrm flipH="1" flipV="1">
              <a:off x="7426885" y="4336153"/>
              <a:ext cx="195984" cy="4649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83" name="Straight Connector 482">
              <a:extLst>
                <a:ext uri="{FF2B5EF4-FFF2-40B4-BE49-F238E27FC236}">
                  <a16:creationId xmlns:a16="http://schemas.microsoft.com/office/drawing/2014/main" id="{2BB4DF0B-FF5C-4488-B7D6-4EB378E7EDF0}"/>
                </a:ext>
              </a:extLst>
            </p:cNvPr>
            <p:cNvCxnSpPr>
              <a:cxnSpLocks/>
            </p:cNvCxnSpPr>
            <p:nvPr/>
          </p:nvCxnSpPr>
          <p:spPr>
            <a:xfrm flipH="1">
              <a:off x="7448117" y="6121955"/>
              <a:ext cx="166691" cy="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86" name="Straight Connector 485">
              <a:extLst>
                <a:ext uri="{FF2B5EF4-FFF2-40B4-BE49-F238E27FC236}">
                  <a16:creationId xmlns:a16="http://schemas.microsoft.com/office/drawing/2014/main" id="{0F77CA97-4479-4004-8CD9-D9C7F4723BE6}"/>
                </a:ext>
              </a:extLst>
            </p:cNvPr>
            <p:cNvCxnSpPr>
              <a:cxnSpLocks/>
            </p:cNvCxnSpPr>
            <p:nvPr/>
          </p:nvCxnSpPr>
          <p:spPr>
            <a:xfrm flipV="1">
              <a:off x="7618016" y="5775197"/>
              <a:ext cx="112941" cy="34675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89" name="Straight Connector 488">
              <a:extLst>
                <a:ext uri="{FF2B5EF4-FFF2-40B4-BE49-F238E27FC236}">
                  <a16:creationId xmlns:a16="http://schemas.microsoft.com/office/drawing/2014/main" id="{D15F498F-9C86-4AE2-8FA0-0872E041396D}"/>
                </a:ext>
              </a:extLst>
            </p:cNvPr>
            <p:cNvCxnSpPr>
              <a:cxnSpLocks/>
            </p:cNvCxnSpPr>
            <p:nvPr/>
          </p:nvCxnSpPr>
          <p:spPr>
            <a:xfrm flipH="1" flipV="1">
              <a:off x="7691957" y="5912583"/>
              <a:ext cx="231882" cy="7600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93" name="Straight Connector 492">
              <a:extLst>
                <a:ext uri="{FF2B5EF4-FFF2-40B4-BE49-F238E27FC236}">
                  <a16:creationId xmlns:a16="http://schemas.microsoft.com/office/drawing/2014/main" id="{C9F3992C-ACAC-4A55-A418-7B9B621EFADD}"/>
                </a:ext>
              </a:extLst>
            </p:cNvPr>
            <p:cNvCxnSpPr>
              <a:cxnSpLocks/>
            </p:cNvCxnSpPr>
            <p:nvPr/>
          </p:nvCxnSpPr>
          <p:spPr>
            <a:xfrm flipH="1" flipV="1">
              <a:off x="7028333" y="5924261"/>
              <a:ext cx="48140" cy="480144"/>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96" name="Straight Connector 495">
              <a:extLst>
                <a:ext uri="{FF2B5EF4-FFF2-40B4-BE49-F238E27FC236}">
                  <a16:creationId xmlns:a16="http://schemas.microsoft.com/office/drawing/2014/main" id="{4563EF5D-5BCC-4FEA-9AF1-C2B7365C6B8D}"/>
                </a:ext>
              </a:extLst>
            </p:cNvPr>
            <p:cNvCxnSpPr>
              <a:cxnSpLocks/>
            </p:cNvCxnSpPr>
            <p:nvPr/>
          </p:nvCxnSpPr>
          <p:spPr>
            <a:xfrm flipH="1" flipV="1">
              <a:off x="7046977" y="6254556"/>
              <a:ext cx="439648" cy="65521"/>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498" name="Straight Connector 497">
              <a:extLst>
                <a:ext uri="{FF2B5EF4-FFF2-40B4-BE49-F238E27FC236}">
                  <a16:creationId xmlns:a16="http://schemas.microsoft.com/office/drawing/2014/main" id="{0FEBCF8A-1B0D-46F7-B4F8-A9D69024155A}"/>
                </a:ext>
              </a:extLst>
            </p:cNvPr>
            <p:cNvCxnSpPr>
              <a:cxnSpLocks/>
            </p:cNvCxnSpPr>
            <p:nvPr/>
          </p:nvCxnSpPr>
          <p:spPr>
            <a:xfrm flipH="1" flipV="1">
              <a:off x="7455251" y="6163085"/>
              <a:ext cx="48432" cy="220593"/>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01" name="Straight Connector 500">
              <a:extLst>
                <a:ext uri="{FF2B5EF4-FFF2-40B4-BE49-F238E27FC236}">
                  <a16:creationId xmlns:a16="http://schemas.microsoft.com/office/drawing/2014/main" id="{00C7E802-759F-4577-BBFC-E13EDEEEC894}"/>
                </a:ext>
              </a:extLst>
            </p:cNvPr>
            <p:cNvCxnSpPr>
              <a:cxnSpLocks/>
            </p:cNvCxnSpPr>
            <p:nvPr/>
          </p:nvCxnSpPr>
          <p:spPr>
            <a:xfrm flipV="1">
              <a:off x="7607574" y="6117451"/>
              <a:ext cx="22505" cy="277489"/>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04" name="Straight Connector 503">
              <a:extLst>
                <a:ext uri="{FF2B5EF4-FFF2-40B4-BE49-F238E27FC236}">
                  <a16:creationId xmlns:a16="http://schemas.microsoft.com/office/drawing/2014/main" id="{DA193603-57D8-46EB-AD7A-0A512122B029}"/>
                </a:ext>
              </a:extLst>
            </p:cNvPr>
            <p:cNvCxnSpPr>
              <a:cxnSpLocks/>
            </p:cNvCxnSpPr>
            <p:nvPr/>
          </p:nvCxnSpPr>
          <p:spPr>
            <a:xfrm flipH="1" flipV="1">
              <a:off x="7626834" y="6214194"/>
              <a:ext cx="278603" cy="4036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07" name="Straight Connector 506">
              <a:extLst>
                <a:ext uri="{FF2B5EF4-FFF2-40B4-BE49-F238E27FC236}">
                  <a16:creationId xmlns:a16="http://schemas.microsoft.com/office/drawing/2014/main" id="{2F428F07-E67A-45A0-8F4D-9B88F0D91284}"/>
                </a:ext>
              </a:extLst>
            </p:cNvPr>
            <p:cNvCxnSpPr>
              <a:cxnSpLocks/>
            </p:cNvCxnSpPr>
            <p:nvPr/>
          </p:nvCxnSpPr>
          <p:spPr>
            <a:xfrm flipH="1" flipV="1">
              <a:off x="8006452" y="6248433"/>
              <a:ext cx="439648" cy="113095"/>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08" name="Straight Connector 507">
              <a:extLst>
                <a:ext uri="{FF2B5EF4-FFF2-40B4-BE49-F238E27FC236}">
                  <a16:creationId xmlns:a16="http://schemas.microsoft.com/office/drawing/2014/main" id="{4FDC04FF-09AB-40ED-AB90-AF25D69A90EB}"/>
                </a:ext>
              </a:extLst>
            </p:cNvPr>
            <p:cNvCxnSpPr>
              <a:cxnSpLocks/>
            </p:cNvCxnSpPr>
            <p:nvPr/>
          </p:nvCxnSpPr>
          <p:spPr>
            <a:xfrm flipH="1" flipV="1">
              <a:off x="5653115" y="3718505"/>
              <a:ext cx="1009458" cy="289682"/>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10" name="Straight Connector 509">
              <a:extLst>
                <a:ext uri="{FF2B5EF4-FFF2-40B4-BE49-F238E27FC236}">
                  <a16:creationId xmlns:a16="http://schemas.microsoft.com/office/drawing/2014/main" id="{EEA63B91-6DD8-4C3D-8341-6D8605574112}"/>
                </a:ext>
              </a:extLst>
            </p:cNvPr>
            <p:cNvCxnSpPr>
              <a:cxnSpLocks/>
            </p:cNvCxnSpPr>
            <p:nvPr/>
          </p:nvCxnSpPr>
          <p:spPr>
            <a:xfrm>
              <a:off x="5935657" y="3454828"/>
              <a:ext cx="38659" cy="353828"/>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13" name="Straight Connector 512">
              <a:extLst>
                <a:ext uri="{FF2B5EF4-FFF2-40B4-BE49-F238E27FC236}">
                  <a16:creationId xmlns:a16="http://schemas.microsoft.com/office/drawing/2014/main" id="{909FD39E-96CD-4EEC-A190-0A8CD7D5E691}"/>
                </a:ext>
              </a:extLst>
            </p:cNvPr>
            <p:cNvCxnSpPr>
              <a:cxnSpLocks/>
            </p:cNvCxnSpPr>
            <p:nvPr/>
          </p:nvCxnSpPr>
          <p:spPr>
            <a:xfrm flipH="1" flipV="1">
              <a:off x="6035877" y="3282914"/>
              <a:ext cx="178518" cy="422176"/>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15" name="Straight Connector 514">
              <a:extLst>
                <a:ext uri="{FF2B5EF4-FFF2-40B4-BE49-F238E27FC236}">
                  <a16:creationId xmlns:a16="http://schemas.microsoft.com/office/drawing/2014/main" id="{F8269407-0CB9-4870-9086-9C1E924AB174}"/>
                </a:ext>
              </a:extLst>
            </p:cNvPr>
            <p:cNvCxnSpPr>
              <a:cxnSpLocks/>
            </p:cNvCxnSpPr>
            <p:nvPr/>
          </p:nvCxnSpPr>
          <p:spPr>
            <a:xfrm flipV="1">
              <a:off x="6157232" y="3686722"/>
              <a:ext cx="44456" cy="170017"/>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17" name="Straight Connector 516">
              <a:extLst>
                <a:ext uri="{FF2B5EF4-FFF2-40B4-BE49-F238E27FC236}">
                  <a16:creationId xmlns:a16="http://schemas.microsoft.com/office/drawing/2014/main" id="{C7F38D9B-256E-4610-A96F-D627034A4449}"/>
                </a:ext>
              </a:extLst>
            </p:cNvPr>
            <p:cNvCxnSpPr>
              <a:cxnSpLocks/>
            </p:cNvCxnSpPr>
            <p:nvPr/>
          </p:nvCxnSpPr>
          <p:spPr>
            <a:xfrm flipH="1">
              <a:off x="5933557" y="3459557"/>
              <a:ext cx="191579" cy="6723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19" name="Straight Connector 518">
              <a:extLst>
                <a:ext uri="{FF2B5EF4-FFF2-40B4-BE49-F238E27FC236}">
                  <a16:creationId xmlns:a16="http://schemas.microsoft.com/office/drawing/2014/main" id="{1261A7A0-987D-414A-8E09-35295864C637}"/>
                </a:ext>
              </a:extLst>
            </p:cNvPr>
            <p:cNvCxnSpPr>
              <a:cxnSpLocks/>
            </p:cNvCxnSpPr>
            <p:nvPr/>
          </p:nvCxnSpPr>
          <p:spPr>
            <a:xfrm flipH="1">
              <a:off x="6142323" y="3566099"/>
              <a:ext cx="132331" cy="5070"/>
            </a:xfrm>
            <a:prstGeom prst="line">
              <a:avLst/>
            </a:prstGeom>
            <a:ln w="28575"/>
          </p:spPr>
          <p:style>
            <a:lnRef idx="3">
              <a:schemeClr val="accent4"/>
            </a:lnRef>
            <a:fillRef idx="0">
              <a:schemeClr val="accent4"/>
            </a:fillRef>
            <a:effectRef idx="2">
              <a:schemeClr val="accent4"/>
            </a:effectRef>
            <a:fontRef idx="minor">
              <a:schemeClr val="tx1"/>
            </a:fontRef>
          </p:style>
        </p:cxnSp>
        <p:cxnSp>
          <p:nvCxnSpPr>
            <p:cNvPr id="521" name="Straight Connector 520">
              <a:extLst>
                <a:ext uri="{FF2B5EF4-FFF2-40B4-BE49-F238E27FC236}">
                  <a16:creationId xmlns:a16="http://schemas.microsoft.com/office/drawing/2014/main" id="{5EEDA180-438E-470F-931D-805600F2066C}"/>
                </a:ext>
              </a:extLst>
            </p:cNvPr>
            <p:cNvCxnSpPr>
              <a:cxnSpLocks/>
            </p:cNvCxnSpPr>
            <p:nvPr/>
          </p:nvCxnSpPr>
          <p:spPr>
            <a:xfrm flipH="1" flipV="1">
              <a:off x="6272229" y="3571489"/>
              <a:ext cx="272271" cy="241965"/>
            </a:xfrm>
            <a:prstGeom prst="line">
              <a:avLst/>
            </a:prstGeom>
            <a:ln w="28575"/>
          </p:spPr>
          <p:style>
            <a:lnRef idx="3">
              <a:schemeClr val="accent4"/>
            </a:lnRef>
            <a:fillRef idx="0">
              <a:schemeClr val="accent4"/>
            </a:fillRef>
            <a:effectRef idx="2">
              <a:schemeClr val="accent4"/>
            </a:effectRef>
            <a:fontRef idx="minor">
              <a:schemeClr val="tx1"/>
            </a:fontRef>
          </p:style>
        </p:cxnSp>
        <p:pic>
          <p:nvPicPr>
            <p:cNvPr id="524" name="Graphic 523" descr="Fuel outline">
              <a:extLst>
                <a:ext uri="{FF2B5EF4-FFF2-40B4-BE49-F238E27FC236}">
                  <a16:creationId xmlns:a16="http://schemas.microsoft.com/office/drawing/2014/main" id="{E1EE2319-8816-47D4-997B-40BB275D53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1650" y="1240483"/>
              <a:ext cx="267521" cy="267521"/>
            </a:xfrm>
            <a:prstGeom prst="rect">
              <a:avLst/>
            </a:prstGeom>
          </p:spPr>
        </p:pic>
        <p:pic>
          <p:nvPicPr>
            <p:cNvPr id="526" name="Graphic 525" descr="Cathedral outline">
              <a:extLst>
                <a:ext uri="{FF2B5EF4-FFF2-40B4-BE49-F238E27FC236}">
                  <a16:creationId xmlns:a16="http://schemas.microsoft.com/office/drawing/2014/main" id="{C73B4B8C-5A95-41CB-A1E7-4B85BB010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09416" y="2062130"/>
              <a:ext cx="263317" cy="263317"/>
            </a:xfrm>
            <a:prstGeom prst="rect">
              <a:avLst/>
            </a:prstGeom>
          </p:spPr>
        </p:pic>
        <p:pic>
          <p:nvPicPr>
            <p:cNvPr id="528" name="Graphic 527" descr="Classroom with solid fill">
              <a:extLst>
                <a:ext uri="{FF2B5EF4-FFF2-40B4-BE49-F238E27FC236}">
                  <a16:creationId xmlns:a16="http://schemas.microsoft.com/office/drawing/2014/main" id="{20E87314-17B4-472D-B58C-62ED161EA3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087981" y="1894811"/>
              <a:ext cx="263317" cy="263317"/>
            </a:xfrm>
            <a:prstGeom prst="rect">
              <a:avLst/>
            </a:prstGeom>
          </p:spPr>
        </p:pic>
        <p:pic>
          <p:nvPicPr>
            <p:cNvPr id="530" name="Graphic 529" descr="Swimming with solid fill">
              <a:extLst>
                <a:ext uri="{FF2B5EF4-FFF2-40B4-BE49-F238E27FC236}">
                  <a16:creationId xmlns:a16="http://schemas.microsoft.com/office/drawing/2014/main" id="{DF039E5E-8618-45FA-8F19-20E660D7E5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94159" y="2258051"/>
              <a:ext cx="211411" cy="211411"/>
            </a:xfrm>
            <a:prstGeom prst="rect">
              <a:avLst/>
            </a:prstGeom>
          </p:spPr>
        </p:pic>
        <p:pic>
          <p:nvPicPr>
            <p:cNvPr id="532" name="Graphic 531" descr="Soccer with solid fill">
              <a:extLst>
                <a:ext uri="{FF2B5EF4-FFF2-40B4-BE49-F238E27FC236}">
                  <a16:creationId xmlns:a16="http://schemas.microsoft.com/office/drawing/2014/main" id="{CE36DF30-5613-42AF-8A68-F7C9FA8C0E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01730" y="4376550"/>
              <a:ext cx="247053" cy="247053"/>
            </a:xfrm>
            <a:prstGeom prst="rect">
              <a:avLst/>
            </a:prstGeom>
          </p:spPr>
        </p:pic>
        <p:pic>
          <p:nvPicPr>
            <p:cNvPr id="534" name="Graphic 533" descr="Strawberry with solid fill">
              <a:extLst>
                <a:ext uri="{FF2B5EF4-FFF2-40B4-BE49-F238E27FC236}">
                  <a16:creationId xmlns:a16="http://schemas.microsoft.com/office/drawing/2014/main" id="{E0C7E194-7A6A-4283-9A93-961ED8F100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10225" y="3311321"/>
              <a:ext cx="170017" cy="170017"/>
            </a:xfrm>
            <a:prstGeom prst="rect">
              <a:avLst/>
            </a:prstGeom>
          </p:spPr>
        </p:pic>
        <p:pic>
          <p:nvPicPr>
            <p:cNvPr id="536" name="Graphic 535" descr="Windmill outline">
              <a:extLst>
                <a:ext uri="{FF2B5EF4-FFF2-40B4-BE49-F238E27FC236}">
                  <a16:creationId xmlns:a16="http://schemas.microsoft.com/office/drawing/2014/main" id="{6FECD8BC-F71F-47D1-A9D6-F341092C2AA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31351" y="5224106"/>
              <a:ext cx="224141" cy="224141"/>
            </a:xfrm>
            <a:prstGeom prst="rect">
              <a:avLst/>
            </a:prstGeom>
          </p:spPr>
        </p:pic>
        <p:sp>
          <p:nvSpPr>
            <p:cNvPr id="538" name="Rectangle 537">
              <a:extLst>
                <a:ext uri="{FF2B5EF4-FFF2-40B4-BE49-F238E27FC236}">
                  <a16:creationId xmlns:a16="http://schemas.microsoft.com/office/drawing/2014/main" id="{DBDAD68A-6B8E-4855-840A-A2EECC73F6C0}"/>
                </a:ext>
              </a:extLst>
            </p:cNvPr>
            <p:cNvSpPr/>
            <p:nvPr/>
          </p:nvSpPr>
          <p:spPr>
            <a:xfrm>
              <a:off x="7174546" y="1357289"/>
              <a:ext cx="572073" cy="713020"/>
            </a:xfrm>
            <a:custGeom>
              <a:avLst/>
              <a:gdLst>
                <a:gd name="connsiteX0" fmla="*/ 0 w 391062"/>
                <a:gd name="connsiteY0" fmla="*/ 0 h 671650"/>
                <a:gd name="connsiteX1" fmla="*/ 391062 w 391062"/>
                <a:gd name="connsiteY1" fmla="*/ 0 h 671650"/>
                <a:gd name="connsiteX2" fmla="*/ 391062 w 391062"/>
                <a:gd name="connsiteY2" fmla="*/ 671650 h 671650"/>
                <a:gd name="connsiteX3" fmla="*/ 0 w 391062"/>
                <a:gd name="connsiteY3" fmla="*/ 671650 h 671650"/>
                <a:gd name="connsiteX4" fmla="*/ 0 w 391062"/>
                <a:gd name="connsiteY4" fmla="*/ 0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10124 w 529174"/>
                <a:gd name="connsiteY2" fmla="*/ 495437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404950 h 671650"/>
                <a:gd name="connsiteX3" fmla="*/ 138112 w 529174"/>
                <a:gd name="connsiteY3" fmla="*/ 671650 h 671650"/>
                <a:gd name="connsiteX4" fmla="*/ 0 w 529174"/>
                <a:gd name="connsiteY4" fmla="*/ 80962 h 671650"/>
                <a:gd name="connsiteX0" fmla="*/ 0 w 529174"/>
                <a:gd name="connsiteY0" fmla="*/ 0 h 590688"/>
                <a:gd name="connsiteX1" fmla="*/ 319624 w 529174"/>
                <a:gd name="connsiteY1" fmla="*/ 95250 h 590688"/>
                <a:gd name="connsiteX2" fmla="*/ 529174 w 529174"/>
                <a:gd name="connsiteY2" fmla="*/ 323988 h 590688"/>
                <a:gd name="connsiteX3" fmla="*/ 138112 w 529174"/>
                <a:gd name="connsiteY3" fmla="*/ 590688 h 590688"/>
                <a:gd name="connsiteX4" fmla="*/ 0 w 529174"/>
                <a:gd name="connsiteY4" fmla="*/ 0 h 590688"/>
                <a:gd name="connsiteX0" fmla="*/ 0 w 529174"/>
                <a:gd name="connsiteY0" fmla="*/ 0 h 590688"/>
                <a:gd name="connsiteX1" fmla="*/ 319624 w 529174"/>
                <a:gd name="connsiteY1" fmla="*/ 95250 h 590688"/>
                <a:gd name="connsiteX2" fmla="*/ 529174 w 529174"/>
                <a:gd name="connsiteY2" fmla="*/ 323988 h 590688"/>
                <a:gd name="connsiteX3" fmla="*/ 138112 w 529174"/>
                <a:gd name="connsiteY3" fmla="*/ 590688 h 590688"/>
                <a:gd name="connsiteX4" fmla="*/ 0 w 529174"/>
                <a:gd name="connsiteY4" fmla="*/ 0 h 590688"/>
                <a:gd name="connsiteX0" fmla="*/ 0 w 572036"/>
                <a:gd name="connsiteY0" fmla="*/ 0 h 590688"/>
                <a:gd name="connsiteX1" fmla="*/ 319624 w 572036"/>
                <a:gd name="connsiteY1" fmla="*/ 95250 h 590688"/>
                <a:gd name="connsiteX2" fmla="*/ 572036 w 572036"/>
                <a:gd name="connsiteY2" fmla="*/ 281126 h 590688"/>
                <a:gd name="connsiteX3" fmla="*/ 138112 w 572036"/>
                <a:gd name="connsiteY3" fmla="*/ 590688 h 590688"/>
                <a:gd name="connsiteX4" fmla="*/ 0 w 572036"/>
                <a:gd name="connsiteY4" fmla="*/ 0 h 590688"/>
                <a:gd name="connsiteX0" fmla="*/ 0 w 572036"/>
                <a:gd name="connsiteY0" fmla="*/ 11097 h 601785"/>
                <a:gd name="connsiteX1" fmla="*/ 400587 w 572036"/>
                <a:gd name="connsiteY1" fmla="*/ 15860 h 601785"/>
                <a:gd name="connsiteX2" fmla="*/ 572036 w 572036"/>
                <a:gd name="connsiteY2" fmla="*/ 292223 h 601785"/>
                <a:gd name="connsiteX3" fmla="*/ 138112 w 572036"/>
                <a:gd name="connsiteY3" fmla="*/ 601785 h 601785"/>
                <a:gd name="connsiteX4" fmla="*/ 0 w 572036"/>
                <a:gd name="connsiteY4" fmla="*/ 11097 h 601785"/>
                <a:gd name="connsiteX0" fmla="*/ 0 w 572036"/>
                <a:gd name="connsiteY0" fmla="*/ 51873 h 642561"/>
                <a:gd name="connsiteX1" fmla="*/ 400587 w 572036"/>
                <a:gd name="connsiteY1" fmla="*/ 56636 h 642561"/>
                <a:gd name="connsiteX2" fmla="*/ 572036 w 572036"/>
                <a:gd name="connsiteY2" fmla="*/ 332999 h 642561"/>
                <a:gd name="connsiteX3" fmla="*/ 138112 w 572036"/>
                <a:gd name="connsiteY3" fmla="*/ 642561 h 642561"/>
                <a:gd name="connsiteX4" fmla="*/ 0 w 572036"/>
                <a:gd name="connsiteY4" fmla="*/ 51873 h 642561"/>
                <a:gd name="connsiteX0" fmla="*/ 37 w 572073"/>
                <a:gd name="connsiteY0" fmla="*/ 122332 h 713020"/>
                <a:gd name="connsiteX1" fmla="*/ 140653 w 572073"/>
                <a:gd name="connsiteY1" fmla="*/ 24 h 713020"/>
                <a:gd name="connsiteX2" fmla="*/ 400624 w 572073"/>
                <a:gd name="connsiteY2" fmla="*/ 127095 h 713020"/>
                <a:gd name="connsiteX3" fmla="*/ 572073 w 572073"/>
                <a:gd name="connsiteY3" fmla="*/ 403458 h 713020"/>
                <a:gd name="connsiteX4" fmla="*/ 138149 w 572073"/>
                <a:gd name="connsiteY4" fmla="*/ 713020 h 713020"/>
                <a:gd name="connsiteX5" fmla="*/ 37 w 572073"/>
                <a:gd name="connsiteY5" fmla="*/ 122332 h 71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073" h="713020">
                  <a:moveTo>
                    <a:pt x="37" y="122332"/>
                  </a:moveTo>
                  <a:cubicBezTo>
                    <a:pt x="-1927" y="16993"/>
                    <a:pt x="73889" y="-770"/>
                    <a:pt x="140653" y="24"/>
                  </a:cubicBezTo>
                  <a:cubicBezTo>
                    <a:pt x="207417" y="818"/>
                    <a:pt x="326340" y="73350"/>
                    <a:pt x="400624" y="127095"/>
                  </a:cubicBezTo>
                  <a:cubicBezTo>
                    <a:pt x="589536" y="41416"/>
                    <a:pt x="502223" y="327212"/>
                    <a:pt x="572073" y="403458"/>
                  </a:cubicBezTo>
                  <a:lnTo>
                    <a:pt x="138149" y="713020"/>
                  </a:lnTo>
                  <a:cubicBezTo>
                    <a:pt x="92112" y="516124"/>
                    <a:pt x="65124" y="628791"/>
                    <a:pt x="37" y="122332"/>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Rectangle 537">
              <a:extLst>
                <a:ext uri="{FF2B5EF4-FFF2-40B4-BE49-F238E27FC236}">
                  <a16:creationId xmlns:a16="http://schemas.microsoft.com/office/drawing/2014/main" id="{C256ED84-85D4-4E03-9C7F-058B627B3318}"/>
                </a:ext>
              </a:extLst>
            </p:cNvPr>
            <p:cNvSpPr/>
            <p:nvPr/>
          </p:nvSpPr>
          <p:spPr>
            <a:xfrm>
              <a:off x="8027513" y="3452349"/>
              <a:ext cx="1295824" cy="1735007"/>
            </a:xfrm>
            <a:custGeom>
              <a:avLst/>
              <a:gdLst>
                <a:gd name="connsiteX0" fmla="*/ 0 w 391062"/>
                <a:gd name="connsiteY0" fmla="*/ 0 h 671650"/>
                <a:gd name="connsiteX1" fmla="*/ 391062 w 391062"/>
                <a:gd name="connsiteY1" fmla="*/ 0 h 671650"/>
                <a:gd name="connsiteX2" fmla="*/ 391062 w 391062"/>
                <a:gd name="connsiteY2" fmla="*/ 671650 h 671650"/>
                <a:gd name="connsiteX3" fmla="*/ 0 w 391062"/>
                <a:gd name="connsiteY3" fmla="*/ 671650 h 671650"/>
                <a:gd name="connsiteX4" fmla="*/ 0 w 391062"/>
                <a:gd name="connsiteY4" fmla="*/ 0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671650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10124 w 529174"/>
                <a:gd name="connsiteY2" fmla="*/ 495437 h 671650"/>
                <a:gd name="connsiteX3" fmla="*/ 138112 w 529174"/>
                <a:gd name="connsiteY3" fmla="*/ 671650 h 671650"/>
                <a:gd name="connsiteX4" fmla="*/ 0 w 529174"/>
                <a:gd name="connsiteY4" fmla="*/ 80962 h 671650"/>
                <a:gd name="connsiteX0" fmla="*/ 0 w 529174"/>
                <a:gd name="connsiteY0" fmla="*/ 80962 h 671650"/>
                <a:gd name="connsiteX1" fmla="*/ 529174 w 529174"/>
                <a:gd name="connsiteY1" fmla="*/ 0 h 671650"/>
                <a:gd name="connsiteX2" fmla="*/ 529174 w 529174"/>
                <a:gd name="connsiteY2" fmla="*/ 404950 h 671650"/>
                <a:gd name="connsiteX3" fmla="*/ 138112 w 529174"/>
                <a:gd name="connsiteY3" fmla="*/ 671650 h 671650"/>
                <a:gd name="connsiteX4" fmla="*/ 0 w 529174"/>
                <a:gd name="connsiteY4" fmla="*/ 80962 h 671650"/>
                <a:gd name="connsiteX0" fmla="*/ 0 w 529174"/>
                <a:gd name="connsiteY0" fmla="*/ 0 h 590688"/>
                <a:gd name="connsiteX1" fmla="*/ 319624 w 529174"/>
                <a:gd name="connsiteY1" fmla="*/ 95250 h 590688"/>
                <a:gd name="connsiteX2" fmla="*/ 529174 w 529174"/>
                <a:gd name="connsiteY2" fmla="*/ 323988 h 590688"/>
                <a:gd name="connsiteX3" fmla="*/ 138112 w 529174"/>
                <a:gd name="connsiteY3" fmla="*/ 590688 h 590688"/>
                <a:gd name="connsiteX4" fmla="*/ 0 w 529174"/>
                <a:gd name="connsiteY4" fmla="*/ 0 h 590688"/>
                <a:gd name="connsiteX0" fmla="*/ 0 w 529174"/>
                <a:gd name="connsiteY0" fmla="*/ 0 h 590688"/>
                <a:gd name="connsiteX1" fmla="*/ 319624 w 529174"/>
                <a:gd name="connsiteY1" fmla="*/ 95250 h 590688"/>
                <a:gd name="connsiteX2" fmla="*/ 529174 w 529174"/>
                <a:gd name="connsiteY2" fmla="*/ 323988 h 590688"/>
                <a:gd name="connsiteX3" fmla="*/ 138112 w 529174"/>
                <a:gd name="connsiteY3" fmla="*/ 590688 h 590688"/>
                <a:gd name="connsiteX4" fmla="*/ 0 w 529174"/>
                <a:gd name="connsiteY4" fmla="*/ 0 h 590688"/>
                <a:gd name="connsiteX0" fmla="*/ 0 w 572036"/>
                <a:gd name="connsiteY0" fmla="*/ 0 h 590688"/>
                <a:gd name="connsiteX1" fmla="*/ 319624 w 572036"/>
                <a:gd name="connsiteY1" fmla="*/ 95250 h 590688"/>
                <a:gd name="connsiteX2" fmla="*/ 572036 w 572036"/>
                <a:gd name="connsiteY2" fmla="*/ 281126 h 590688"/>
                <a:gd name="connsiteX3" fmla="*/ 138112 w 572036"/>
                <a:gd name="connsiteY3" fmla="*/ 590688 h 590688"/>
                <a:gd name="connsiteX4" fmla="*/ 0 w 572036"/>
                <a:gd name="connsiteY4" fmla="*/ 0 h 590688"/>
                <a:gd name="connsiteX0" fmla="*/ 0 w 572036"/>
                <a:gd name="connsiteY0" fmla="*/ 11097 h 601785"/>
                <a:gd name="connsiteX1" fmla="*/ 400587 w 572036"/>
                <a:gd name="connsiteY1" fmla="*/ 15860 h 601785"/>
                <a:gd name="connsiteX2" fmla="*/ 572036 w 572036"/>
                <a:gd name="connsiteY2" fmla="*/ 292223 h 601785"/>
                <a:gd name="connsiteX3" fmla="*/ 138112 w 572036"/>
                <a:gd name="connsiteY3" fmla="*/ 601785 h 601785"/>
                <a:gd name="connsiteX4" fmla="*/ 0 w 572036"/>
                <a:gd name="connsiteY4" fmla="*/ 11097 h 601785"/>
                <a:gd name="connsiteX0" fmla="*/ 0 w 572036"/>
                <a:gd name="connsiteY0" fmla="*/ 51873 h 642561"/>
                <a:gd name="connsiteX1" fmla="*/ 400587 w 572036"/>
                <a:gd name="connsiteY1" fmla="*/ 56636 h 642561"/>
                <a:gd name="connsiteX2" fmla="*/ 572036 w 572036"/>
                <a:gd name="connsiteY2" fmla="*/ 332999 h 642561"/>
                <a:gd name="connsiteX3" fmla="*/ 138112 w 572036"/>
                <a:gd name="connsiteY3" fmla="*/ 642561 h 642561"/>
                <a:gd name="connsiteX4" fmla="*/ 0 w 572036"/>
                <a:gd name="connsiteY4" fmla="*/ 51873 h 642561"/>
                <a:gd name="connsiteX0" fmla="*/ 37 w 572073"/>
                <a:gd name="connsiteY0" fmla="*/ 122332 h 713020"/>
                <a:gd name="connsiteX1" fmla="*/ 140653 w 572073"/>
                <a:gd name="connsiteY1" fmla="*/ 24 h 713020"/>
                <a:gd name="connsiteX2" fmla="*/ 400624 w 572073"/>
                <a:gd name="connsiteY2" fmla="*/ 127095 h 713020"/>
                <a:gd name="connsiteX3" fmla="*/ 572073 w 572073"/>
                <a:gd name="connsiteY3" fmla="*/ 403458 h 713020"/>
                <a:gd name="connsiteX4" fmla="*/ 138149 w 572073"/>
                <a:gd name="connsiteY4" fmla="*/ 713020 h 713020"/>
                <a:gd name="connsiteX5" fmla="*/ 37 w 572073"/>
                <a:gd name="connsiteY5" fmla="*/ 122332 h 713020"/>
                <a:gd name="connsiteX0" fmla="*/ 37 w 572073"/>
                <a:gd name="connsiteY0" fmla="*/ 122332 h 725094"/>
                <a:gd name="connsiteX1" fmla="*/ 140653 w 572073"/>
                <a:gd name="connsiteY1" fmla="*/ 24 h 725094"/>
                <a:gd name="connsiteX2" fmla="*/ 400624 w 572073"/>
                <a:gd name="connsiteY2" fmla="*/ 127095 h 725094"/>
                <a:gd name="connsiteX3" fmla="*/ 572073 w 572073"/>
                <a:gd name="connsiteY3" fmla="*/ 403458 h 725094"/>
                <a:gd name="connsiteX4" fmla="*/ 372280 w 572073"/>
                <a:gd name="connsiteY4" fmla="*/ 725094 h 725094"/>
                <a:gd name="connsiteX5" fmla="*/ 37 w 572073"/>
                <a:gd name="connsiteY5" fmla="*/ 122332 h 725094"/>
                <a:gd name="connsiteX0" fmla="*/ 37 w 572073"/>
                <a:gd name="connsiteY0" fmla="*/ 122332 h 725094"/>
                <a:gd name="connsiteX1" fmla="*/ 140653 w 572073"/>
                <a:gd name="connsiteY1" fmla="*/ 24 h 725094"/>
                <a:gd name="connsiteX2" fmla="*/ 400624 w 572073"/>
                <a:gd name="connsiteY2" fmla="*/ 127095 h 725094"/>
                <a:gd name="connsiteX3" fmla="*/ 572073 w 572073"/>
                <a:gd name="connsiteY3" fmla="*/ 403458 h 725094"/>
                <a:gd name="connsiteX4" fmla="*/ 372280 w 572073"/>
                <a:gd name="connsiteY4" fmla="*/ 725094 h 725094"/>
                <a:gd name="connsiteX5" fmla="*/ 37 w 572073"/>
                <a:gd name="connsiteY5" fmla="*/ 122332 h 725094"/>
                <a:gd name="connsiteX0" fmla="*/ 391 w 499630"/>
                <a:gd name="connsiteY0" fmla="*/ 170613 h 725078"/>
                <a:gd name="connsiteX1" fmla="*/ 68210 w 499630"/>
                <a:gd name="connsiteY1" fmla="*/ 8 h 725078"/>
                <a:gd name="connsiteX2" fmla="*/ 328181 w 499630"/>
                <a:gd name="connsiteY2" fmla="*/ 127079 h 725078"/>
                <a:gd name="connsiteX3" fmla="*/ 499630 w 499630"/>
                <a:gd name="connsiteY3" fmla="*/ 403442 h 725078"/>
                <a:gd name="connsiteX4" fmla="*/ 299837 w 499630"/>
                <a:gd name="connsiteY4" fmla="*/ 725078 h 725078"/>
                <a:gd name="connsiteX5" fmla="*/ 391 w 499630"/>
                <a:gd name="connsiteY5" fmla="*/ 170613 h 725078"/>
                <a:gd name="connsiteX0" fmla="*/ 22324 w 521563"/>
                <a:gd name="connsiteY0" fmla="*/ 171980 h 726445"/>
                <a:gd name="connsiteX1" fmla="*/ 90143 w 521563"/>
                <a:gd name="connsiteY1" fmla="*/ 1375 h 726445"/>
                <a:gd name="connsiteX2" fmla="*/ 350114 w 521563"/>
                <a:gd name="connsiteY2" fmla="*/ 128446 h 726445"/>
                <a:gd name="connsiteX3" fmla="*/ 521563 w 521563"/>
                <a:gd name="connsiteY3" fmla="*/ 404809 h 726445"/>
                <a:gd name="connsiteX4" fmla="*/ 321770 w 521563"/>
                <a:gd name="connsiteY4" fmla="*/ 726445 h 726445"/>
                <a:gd name="connsiteX5" fmla="*/ 22324 w 521563"/>
                <a:gd name="connsiteY5" fmla="*/ 171980 h 726445"/>
                <a:gd name="connsiteX0" fmla="*/ 12642 w 594516"/>
                <a:gd name="connsiteY0" fmla="*/ 179305 h 725720"/>
                <a:gd name="connsiteX1" fmla="*/ 163096 w 594516"/>
                <a:gd name="connsiteY1" fmla="*/ 650 h 725720"/>
                <a:gd name="connsiteX2" fmla="*/ 423067 w 594516"/>
                <a:gd name="connsiteY2" fmla="*/ 127721 h 725720"/>
                <a:gd name="connsiteX3" fmla="*/ 594516 w 594516"/>
                <a:gd name="connsiteY3" fmla="*/ 404084 h 725720"/>
                <a:gd name="connsiteX4" fmla="*/ 394723 w 594516"/>
                <a:gd name="connsiteY4" fmla="*/ 725720 h 725720"/>
                <a:gd name="connsiteX5" fmla="*/ 12642 w 594516"/>
                <a:gd name="connsiteY5" fmla="*/ 179305 h 725720"/>
                <a:gd name="connsiteX0" fmla="*/ 12642 w 594516"/>
                <a:gd name="connsiteY0" fmla="*/ 179305 h 725720"/>
                <a:gd name="connsiteX1" fmla="*/ 163096 w 594516"/>
                <a:gd name="connsiteY1" fmla="*/ 650 h 725720"/>
                <a:gd name="connsiteX2" fmla="*/ 334530 w 594516"/>
                <a:gd name="connsiteY2" fmla="*/ 218278 h 725720"/>
                <a:gd name="connsiteX3" fmla="*/ 594516 w 594516"/>
                <a:gd name="connsiteY3" fmla="*/ 404084 h 725720"/>
                <a:gd name="connsiteX4" fmla="*/ 394723 w 594516"/>
                <a:gd name="connsiteY4" fmla="*/ 725720 h 725720"/>
                <a:gd name="connsiteX5" fmla="*/ 12642 w 594516"/>
                <a:gd name="connsiteY5" fmla="*/ 179305 h 725720"/>
                <a:gd name="connsiteX0" fmla="*/ 12642 w 525654"/>
                <a:gd name="connsiteY0" fmla="*/ 179305 h 725720"/>
                <a:gd name="connsiteX1" fmla="*/ 163096 w 525654"/>
                <a:gd name="connsiteY1" fmla="*/ 650 h 725720"/>
                <a:gd name="connsiteX2" fmla="*/ 334530 w 525654"/>
                <a:gd name="connsiteY2" fmla="*/ 218278 h 725720"/>
                <a:gd name="connsiteX3" fmla="*/ 525654 w 525654"/>
                <a:gd name="connsiteY3" fmla="*/ 273280 h 725720"/>
                <a:gd name="connsiteX4" fmla="*/ 394723 w 525654"/>
                <a:gd name="connsiteY4" fmla="*/ 725720 h 725720"/>
                <a:gd name="connsiteX5" fmla="*/ 12642 w 525654"/>
                <a:gd name="connsiteY5" fmla="*/ 179305 h 725720"/>
                <a:gd name="connsiteX0" fmla="*/ 12642 w 525654"/>
                <a:gd name="connsiteY0" fmla="*/ 179305 h 725720"/>
                <a:gd name="connsiteX1" fmla="*/ 163096 w 525654"/>
                <a:gd name="connsiteY1" fmla="*/ 650 h 725720"/>
                <a:gd name="connsiteX2" fmla="*/ 334530 w 525654"/>
                <a:gd name="connsiteY2" fmla="*/ 218278 h 725720"/>
                <a:gd name="connsiteX3" fmla="*/ 525654 w 525654"/>
                <a:gd name="connsiteY3" fmla="*/ 273280 h 725720"/>
                <a:gd name="connsiteX4" fmla="*/ 394723 w 525654"/>
                <a:gd name="connsiteY4" fmla="*/ 725720 h 725720"/>
                <a:gd name="connsiteX5" fmla="*/ 12642 w 525654"/>
                <a:gd name="connsiteY5" fmla="*/ 179305 h 725720"/>
                <a:gd name="connsiteX0" fmla="*/ 12642 w 551232"/>
                <a:gd name="connsiteY0" fmla="*/ 179305 h 725720"/>
                <a:gd name="connsiteX1" fmla="*/ 163096 w 551232"/>
                <a:gd name="connsiteY1" fmla="*/ 650 h 725720"/>
                <a:gd name="connsiteX2" fmla="*/ 334530 w 551232"/>
                <a:gd name="connsiteY2" fmla="*/ 218278 h 725720"/>
                <a:gd name="connsiteX3" fmla="*/ 551232 w 551232"/>
                <a:gd name="connsiteY3" fmla="*/ 224983 h 725720"/>
                <a:gd name="connsiteX4" fmla="*/ 394723 w 551232"/>
                <a:gd name="connsiteY4" fmla="*/ 725720 h 725720"/>
                <a:gd name="connsiteX5" fmla="*/ 12642 w 551232"/>
                <a:gd name="connsiteY5" fmla="*/ 179305 h 725720"/>
                <a:gd name="connsiteX0" fmla="*/ 12642 w 551232"/>
                <a:gd name="connsiteY0" fmla="*/ 179305 h 725720"/>
                <a:gd name="connsiteX1" fmla="*/ 163096 w 551232"/>
                <a:gd name="connsiteY1" fmla="*/ 650 h 725720"/>
                <a:gd name="connsiteX2" fmla="*/ 267635 w 551232"/>
                <a:gd name="connsiteY2" fmla="*/ 101560 h 725720"/>
                <a:gd name="connsiteX3" fmla="*/ 551232 w 551232"/>
                <a:gd name="connsiteY3" fmla="*/ 224983 h 725720"/>
                <a:gd name="connsiteX4" fmla="*/ 394723 w 551232"/>
                <a:gd name="connsiteY4" fmla="*/ 725720 h 725720"/>
                <a:gd name="connsiteX5" fmla="*/ 12642 w 551232"/>
                <a:gd name="connsiteY5" fmla="*/ 179305 h 725720"/>
                <a:gd name="connsiteX0" fmla="*/ 12642 w 551232"/>
                <a:gd name="connsiteY0" fmla="*/ 179305 h 725720"/>
                <a:gd name="connsiteX1" fmla="*/ 163096 w 551232"/>
                <a:gd name="connsiteY1" fmla="*/ 650 h 725720"/>
                <a:gd name="connsiteX2" fmla="*/ 267635 w 551232"/>
                <a:gd name="connsiteY2" fmla="*/ 101560 h 725720"/>
                <a:gd name="connsiteX3" fmla="*/ 551232 w 551232"/>
                <a:gd name="connsiteY3" fmla="*/ 224983 h 725720"/>
                <a:gd name="connsiteX4" fmla="*/ 394723 w 551232"/>
                <a:gd name="connsiteY4" fmla="*/ 725720 h 725720"/>
                <a:gd name="connsiteX5" fmla="*/ 12642 w 551232"/>
                <a:gd name="connsiteY5" fmla="*/ 179305 h 725720"/>
                <a:gd name="connsiteX0" fmla="*/ 28500 w 567090"/>
                <a:gd name="connsiteY0" fmla="*/ 152373 h 698788"/>
                <a:gd name="connsiteX1" fmla="*/ 70742 w 567090"/>
                <a:gd name="connsiteY1" fmla="*/ 5916 h 698788"/>
                <a:gd name="connsiteX2" fmla="*/ 283493 w 567090"/>
                <a:gd name="connsiteY2" fmla="*/ 74628 h 698788"/>
                <a:gd name="connsiteX3" fmla="*/ 567090 w 567090"/>
                <a:gd name="connsiteY3" fmla="*/ 198051 h 698788"/>
                <a:gd name="connsiteX4" fmla="*/ 410581 w 567090"/>
                <a:gd name="connsiteY4" fmla="*/ 698788 h 698788"/>
                <a:gd name="connsiteX5" fmla="*/ 28500 w 567090"/>
                <a:gd name="connsiteY5" fmla="*/ 152373 h 698788"/>
                <a:gd name="connsiteX0" fmla="*/ 28500 w 567090"/>
                <a:gd name="connsiteY0" fmla="*/ 186960 h 733375"/>
                <a:gd name="connsiteX1" fmla="*/ 70742 w 567090"/>
                <a:gd name="connsiteY1" fmla="*/ 256 h 733375"/>
                <a:gd name="connsiteX2" fmla="*/ 283493 w 567090"/>
                <a:gd name="connsiteY2" fmla="*/ 109215 h 733375"/>
                <a:gd name="connsiteX3" fmla="*/ 567090 w 567090"/>
                <a:gd name="connsiteY3" fmla="*/ 232638 h 733375"/>
                <a:gd name="connsiteX4" fmla="*/ 410581 w 567090"/>
                <a:gd name="connsiteY4" fmla="*/ 733375 h 733375"/>
                <a:gd name="connsiteX5" fmla="*/ 28500 w 567090"/>
                <a:gd name="connsiteY5" fmla="*/ 186960 h 733375"/>
                <a:gd name="connsiteX0" fmla="*/ 28500 w 567090"/>
                <a:gd name="connsiteY0" fmla="*/ 186960 h 733375"/>
                <a:gd name="connsiteX1" fmla="*/ 70742 w 567090"/>
                <a:gd name="connsiteY1" fmla="*/ 256 h 733375"/>
                <a:gd name="connsiteX2" fmla="*/ 283493 w 567090"/>
                <a:gd name="connsiteY2" fmla="*/ 109215 h 733375"/>
                <a:gd name="connsiteX3" fmla="*/ 567090 w 567090"/>
                <a:gd name="connsiteY3" fmla="*/ 232638 h 733375"/>
                <a:gd name="connsiteX4" fmla="*/ 410581 w 567090"/>
                <a:gd name="connsiteY4" fmla="*/ 733375 h 733375"/>
                <a:gd name="connsiteX5" fmla="*/ 28500 w 567090"/>
                <a:gd name="connsiteY5" fmla="*/ 186960 h 733375"/>
                <a:gd name="connsiteX0" fmla="*/ 19112 w 557702"/>
                <a:gd name="connsiteY0" fmla="*/ 186704 h 733119"/>
                <a:gd name="connsiteX1" fmla="*/ 61354 w 557702"/>
                <a:gd name="connsiteY1" fmla="*/ 0 h 733119"/>
                <a:gd name="connsiteX2" fmla="*/ 274105 w 557702"/>
                <a:gd name="connsiteY2" fmla="*/ 108959 h 733119"/>
                <a:gd name="connsiteX3" fmla="*/ 557702 w 557702"/>
                <a:gd name="connsiteY3" fmla="*/ 232382 h 733119"/>
                <a:gd name="connsiteX4" fmla="*/ 401193 w 557702"/>
                <a:gd name="connsiteY4" fmla="*/ 733119 h 733119"/>
                <a:gd name="connsiteX5" fmla="*/ 19112 w 557702"/>
                <a:gd name="connsiteY5" fmla="*/ 186704 h 733119"/>
                <a:gd name="connsiteX0" fmla="*/ 14355 w 552945"/>
                <a:gd name="connsiteY0" fmla="*/ 186704 h 733119"/>
                <a:gd name="connsiteX1" fmla="*/ 56597 w 552945"/>
                <a:gd name="connsiteY1" fmla="*/ 0 h 733119"/>
                <a:gd name="connsiteX2" fmla="*/ 269348 w 552945"/>
                <a:gd name="connsiteY2" fmla="*/ 108959 h 733119"/>
                <a:gd name="connsiteX3" fmla="*/ 552945 w 552945"/>
                <a:gd name="connsiteY3" fmla="*/ 232382 h 733119"/>
                <a:gd name="connsiteX4" fmla="*/ 396436 w 552945"/>
                <a:gd name="connsiteY4" fmla="*/ 733119 h 733119"/>
                <a:gd name="connsiteX5" fmla="*/ 14355 w 552945"/>
                <a:gd name="connsiteY5" fmla="*/ 186704 h 733119"/>
                <a:gd name="connsiteX0" fmla="*/ 16417 w 535332"/>
                <a:gd name="connsiteY0" fmla="*/ 196766 h 733119"/>
                <a:gd name="connsiteX1" fmla="*/ 38984 w 535332"/>
                <a:gd name="connsiteY1" fmla="*/ 0 h 733119"/>
                <a:gd name="connsiteX2" fmla="*/ 251735 w 535332"/>
                <a:gd name="connsiteY2" fmla="*/ 108959 h 733119"/>
                <a:gd name="connsiteX3" fmla="*/ 535332 w 535332"/>
                <a:gd name="connsiteY3" fmla="*/ 232382 h 733119"/>
                <a:gd name="connsiteX4" fmla="*/ 378823 w 535332"/>
                <a:gd name="connsiteY4" fmla="*/ 733119 h 733119"/>
                <a:gd name="connsiteX5" fmla="*/ 16417 w 535332"/>
                <a:gd name="connsiteY5" fmla="*/ 196766 h 73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32" h="733119">
                  <a:moveTo>
                    <a:pt x="16417" y="196766"/>
                  </a:moveTo>
                  <a:cubicBezTo>
                    <a:pt x="-38670" y="870"/>
                    <a:pt x="64692" y="51528"/>
                    <a:pt x="38984" y="0"/>
                  </a:cubicBezTo>
                  <a:cubicBezTo>
                    <a:pt x="103781" y="20918"/>
                    <a:pt x="177451" y="55214"/>
                    <a:pt x="251735" y="108959"/>
                  </a:cubicBezTo>
                  <a:cubicBezTo>
                    <a:pt x="422940" y="142010"/>
                    <a:pt x="465482" y="156136"/>
                    <a:pt x="535332" y="232382"/>
                  </a:cubicBezTo>
                  <a:cubicBezTo>
                    <a:pt x="517265" y="467715"/>
                    <a:pt x="422467" y="582306"/>
                    <a:pt x="378823" y="733119"/>
                  </a:cubicBezTo>
                  <a:cubicBezTo>
                    <a:pt x="283599" y="638854"/>
                    <a:pt x="81504" y="703225"/>
                    <a:pt x="16417" y="196766"/>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873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3.54167E-6 -2.22222E-6 L 0.27605 0.00162 " pathEditMode="relative" rAng="0" ptsTypes="AA">
                                      <p:cBhvr>
                                        <p:cTn id="14" dur="2000" fill="hold"/>
                                        <p:tgtEl>
                                          <p:spTgt spid="143"/>
                                        </p:tgtEl>
                                        <p:attrNameLst>
                                          <p:attrName>ppt_x</p:attrName>
                                          <p:attrName>ppt_y</p:attrName>
                                        </p:attrNameLst>
                                      </p:cBhvr>
                                      <p:rCtr x="13802" y="69"/>
                                    </p:animMotion>
                                  </p:childTnLst>
                                </p:cTn>
                              </p:par>
                            </p:childTnLst>
                          </p:cTn>
                        </p:par>
                      </p:childTnLst>
                    </p:cTn>
                  </p:par>
                  <p:par>
                    <p:cTn id="15" fill="hold">
                      <p:stCondLst>
                        <p:cond delay="indefinite"/>
                      </p:stCondLst>
                      <p:childTnLst>
                        <p:par>
                          <p:cTn id="16" fill="hold">
                            <p:stCondLst>
                              <p:cond delay="0"/>
                            </p:stCondLst>
                            <p:childTnLst>
                              <p:par>
                                <p:cTn id="17" presetID="9" presetClass="emph" presetSubtype="0" nodeType="clickEffect">
                                  <p:stCondLst>
                                    <p:cond delay="0"/>
                                  </p:stCondLst>
                                  <p:childTnLst>
                                    <p:set>
                                      <p:cBhvr>
                                        <p:cTn id="18" dur="indefinite"/>
                                        <p:tgtEl>
                                          <p:spTgt spid="540"/>
                                        </p:tgtEl>
                                        <p:attrNameLst>
                                          <p:attrName>style.opacity</p:attrName>
                                        </p:attrNameLst>
                                      </p:cBhvr>
                                      <p:to>
                                        <p:strVal val="0.5"/>
                                      </p:to>
                                    </p:set>
                                    <p:animEffect filter="image" prLst="opacity: 0.5">
                                      <p:cBhvr rctx="IE">
                                        <p:cTn id="19" dur="indefinite"/>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FADD1535-ED83-48B3-8EB1-671A080F09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E70C64DB-421C-4FFD-8EB1-A7D1A5DC1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5C04BFFB-0C30-49E1-B4F0-243531219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368C7354-F4EF-4BC5-BF44-01614E0B9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145981B8-FB15-43E7-B1CE-AE4A5E9B1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75F05D22-2B12-4452-A804-346878D55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7B26EE6B-DF99-4B8A-8859-82A92A59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E8FB053-1663-44BA-8128-0C19BD762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E5E4F4-4EE0-49E3-98E5-F1E2BB91A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1CDFCA98-B03F-49C0-B2D8-756EDDD32472}"/>
              </a:ext>
            </a:extLst>
          </p:cNvPr>
          <p:cNvSpPr>
            <a:spLocks noGrp="1"/>
          </p:cNvSpPr>
          <p:nvPr>
            <p:ph type="title"/>
          </p:nvPr>
        </p:nvSpPr>
        <p:spPr>
          <a:xfrm>
            <a:off x="1473087" y="609791"/>
            <a:ext cx="4390807" cy="1664573"/>
          </a:xfrm>
        </p:spPr>
        <p:txBody>
          <a:bodyPr>
            <a:normAutofit/>
          </a:bodyPr>
          <a:lstStyle/>
          <a:p>
            <a:r>
              <a:rPr lang="en-GB" dirty="0">
                <a:latin typeface="Modern Love" panose="04090805081005020601" pitchFamily="82" charset="0"/>
              </a:rPr>
              <a:t>God’s Mission</a:t>
            </a:r>
          </a:p>
        </p:txBody>
      </p:sp>
      <p:sp>
        <p:nvSpPr>
          <p:cNvPr id="3" name="Content Placeholder 2">
            <a:extLst>
              <a:ext uri="{FF2B5EF4-FFF2-40B4-BE49-F238E27FC236}">
                <a16:creationId xmlns:a16="http://schemas.microsoft.com/office/drawing/2014/main" id="{405D2CC0-65EB-4079-B0B3-AC4A388B9152}"/>
              </a:ext>
            </a:extLst>
          </p:cNvPr>
          <p:cNvSpPr>
            <a:spLocks noGrp="1"/>
          </p:cNvSpPr>
          <p:nvPr>
            <p:ph idx="1"/>
          </p:nvPr>
        </p:nvSpPr>
        <p:spPr>
          <a:xfrm>
            <a:off x="788216" y="2147582"/>
            <a:ext cx="5685921" cy="4369251"/>
          </a:xfrm>
        </p:spPr>
        <p:txBody>
          <a:bodyPr>
            <a:noAutofit/>
          </a:bodyPr>
          <a:lstStyle/>
          <a:p>
            <a:pPr>
              <a:spcAft>
                <a:spcPts val="600"/>
              </a:spcAft>
            </a:pPr>
            <a:r>
              <a:rPr lang="en-GB" sz="2600" dirty="0"/>
              <a:t> ‘Missio Dei’ is the mission of God</a:t>
            </a:r>
          </a:p>
          <a:p>
            <a:pPr>
              <a:spcAft>
                <a:spcPts val="600"/>
              </a:spcAft>
            </a:pPr>
            <a:r>
              <a:rPr lang="en-GB" sz="2600" dirty="0"/>
              <a:t> </a:t>
            </a:r>
            <a:r>
              <a:rPr lang="en-GB" sz="2600" b="1" dirty="0"/>
              <a:t>God is already active </a:t>
            </a:r>
            <a:r>
              <a:rPr lang="en-GB" sz="2600" dirty="0"/>
              <a:t>in the world and sends us out into his mission field</a:t>
            </a:r>
          </a:p>
          <a:p>
            <a:pPr>
              <a:spcAft>
                <a:spcPts val="600"/>
              </a:spcAft>
            </a:pPr>
            <a:r>
              <a:rPr lang="en-GB" sz="2600" dirty="0"/>
              <a:t> God wants to </a:t>
            </a:r>
            <a:r>
              <a:rPr lang="en-GB" sz="2600" b="1" dirty="0"/>
              <a:t>restore and rebuild</a:t>
            </a:r>
            <a:endParaRPr lang="en-GB" sz="2600" dirty="0"/>
          </a:p>
          <a:p>
            <a:pPr>
              <a:spcAft>
                <a:spcPts val="600"/>
              </a:spcAft>
            </a:pPr>
            <a:r>
              <a:rPr lang="en-GB" sz="2600" dirty="0"/>
              <a:t> What has God invited you to do?</a:t>
            </a:r>
          </a:p>
        </p:txBody>
      </p:sp>
      <p:pic>
        <p:nvPicPr>
          <p:cNvPr id="4" name="Picture 3">
            <a:extLst>
              <a:ext uri="{FF2B5EF4-FFF2-40B4-BE49-F238E27FC236}">
                <a16:creationId xmlns:a16="http://schemas.microsoft.com/office/drawing/2014/main" id="{4B8D6CFC-5EC2-4FFB-BCEB-C11099965452}"/>
              </a:ext>
            </a:extLst>
          </p:cNvPr>
          <p:cNvPicPr>
            <a:picLocks noChangeAspect="1"/>
          </p:cNvPicPr>
          <p:nvPr/>
        </p:nvPicPr>
        <p:blipFill rotWithShape="1">
          <a:blip r:embed="rId2"/>
          <a:srcRect l="19580" t="-1" r="20119" b="-1"/>
          <a:stretch/>
        </p:blipFill>
        <p:spPr>
          <a:xfrm>
            <a:off x="6694414" y="10"/>
            <a:ext cx="5497585" cy="6857990"/>
          </a:xfrm>
          <a:prstGeom prst="rect">
            <a:avLst/>
          </a:prstGeom>
        </p:spPr>
      </p:pic>
      <p:grpSp>
        <p:nvGrpSpPr>
          <p:cNvPr id="23" name="Bottom Right">
            <a:extLst>
              <a:ext uri="{FF2B5EF4-FFF2-40B4-BE49-F238E27FC236}">
                <a16:creationId xmlns:a16="http://schemas.microsoft.com/office/drawing/2014/main" id="{01081332-6CA1-49C2-A979-7709509AD1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826B0664-73BC-4FCB-A447-57F7F67647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23242A3E-DBD8-44D5-930F-DA776CA06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F331C242-2FF0-40D4-BF95-4A27680F2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B500FE3B-EB2C-4A5D-ABA7-35137B2BA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E1EA3BF-3A9F-4CD0-9640-6FF67F443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17F4411F-5B81-451C-A006-8754E1618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4E4D64BD-20E2-44CF-AEB4-A87A43376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0B309630-6603-4319-BAB8-93102ABEB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F540FCD4-859A-4602-9CBC-C697E3877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433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0" name="Rectangle 1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6A92C10-9F8D-4897-8BE9-3D40BFA3289B}"/>
              </a:ext>
            </a:extLst>
          </p:cNvPr>
          <p:cNvSpPr>
            <a:spLocks noGrp="1"/>
          </p:cNvSpPr>
          <p:nvPr>
            <p:ph type="title"/>
          </p:nvPr>
        </p:nvSpPr>
        <p:spPr>
          <a:xfrm>
            <a:off x="5009474" y="1129547"/>
            <a:ext cx="6405434" cy="1664573"/>
          </a:xfrm>
        </p:spPr>
        <p:txBody>
          <a:bodyPr>
            <a:normAutofit/>
          </a:bodyPr>
          <a:lstStyle/>
          <a:p>
            <a:r>
              <a:rPr lang="en-GB" dirty="0">
                <a:latin typeface="Modern Love" panose="04090805081005020601" pitchFamily="82" charset="0"/>
              </a:rPr>
              <a:t>What about resistance?</a:t>
            </a:r>
          </a:p>
        </p:txBody>
      </p:sp>
      <p:grpSp>
        <p:nvGrpSpPr>
          <p:cNvPr id="61" name="Top left">
            <a:extLst>
              <a:ext uri="{FF2B5EF4-FFF2-40B4-BE49-F238E27FC236}">
                <a16:creationId xmlns:a16="http://schemas.microsoft.com/office/drawing/2014/main" id="{C4F70370-17DE-499D-8256-4F9A352BA9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6" name="Freeform: Shape 15">
              <a:extLst>
                <a:ext uri="{FF2B5EF4-FFF2-40B4-BE49-F238E27FC236}">
                  <a16:creationId xmlns:a16="http://schemas.microsoft.com/office/drawing/2014/main" id="{267F3889-D5A7-4B0B-A5C8-910CE49F9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Freeform: Shape 16">
              <a:extLst>
                <a:ext uri="{FF2B5EF4-FFF2-40B4-BE49-F238E27FC236}">
                  <a16:creationId xmlns:a16="http://schemas.microsoft.com/office/drawing/2014/main" id="{80968393-494B-4758-914C-AC92C7411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13B9ECD2-208D-4E4C-85C7-86FAEFBCF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5CEC0DB1-FD35-4E6A-A339-227F3A2D61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FE530033-EC4D-4252-B937-8ABB2D681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2136133D-A7F2-42FA-B919-60AC41C778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54D267CA-94E7-4FD5-942D-5C3DE29C9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30D7B39F-6C07-4FE8-A354-9F9A12609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62" name="Bottom Right">
            <a:extLst>
              <a:ext uri="{FF2B5EF4-FFF2-40B4-BE49-F238E27FC236}">
                <a16:creationId xmlns:a16="http://schemas.microsoft.com/office/drawing/2014/main" id="{C493BE25-7BED-4AAF-B05A-9EB10C80E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6" name="Freeform: Shape 25">
              <a:extLst>
                <a:ext uri="{FF2B5EF4-FFF2-40B4-BE49-F238E27FC236}">
                  <a16:creationId xmlns:a16="http://schemas.microsoft.com/office/drawing/2014/main" id="{2C74F867-72FD-4FAA-9932-767684A75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7" name="Graphic 157">
              <a:extLst>
                <a:ext uri="{FF2B5EF4-FFF2-40B4-BE49-F238E27FC236}">
                  <a16:creationId xmlns:a16="http://schemas.microsoft.com/office/drawing/2014/main" id="{186A5D6B-01F1-41A2-8AE2-E20E30B048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6FB5D595-CCC3-47E7-B8F1-88394EF1F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E36CCDE7-57DC-4910-B815-A1C0C0D8D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005B41E5-C3EB-4C22-B6DE-8928C8314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C24D105-2918-455F-B496-92D82E1BD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9FA8C24E-CE9B-4872-9D15-D4B4A24D5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60726FA3-32BA-48EA-8DCB-23BBFC71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BEB3500D-7293-48F7-8F7E-D60FF252C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8" name="Freeform: Shape 27">
              <a:extLst>
                <a:ext uri="{FF2B5EF4-FFF2-40B4-BE49-F238E27FC236}">
                  <a16:creationId xmlns:a16="http://schemas.microsoft.com/office/drawing/2014/main" id="{C1D84803-4454-41CE-AFB6-447705465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B7600CA4-9B59-45BE-86C6-5E353F0D40FD}"/>
              </a:ext>
            </a:extLst>
          </p:cNvPr>
          <p:cNvSpPr>
            <a:spLocks noGrp="1"/>
          </p:cNvSpPr>
          <p:nvPr>
            <p:ph idx="1"/>
          </p:nvPr>
        </p:nvSpPr>
        <p:spPr>
          <a:xfrm>
            <a:off x="5401248" y="2928310"/>
            <a:ext cx="5621886" cy="3022950"/>
          </a:xfrm>
        </p:spPr>
        <p:txBody>
          <a:bodyPr>
            <a:normAutofit/>
          </a:bodyPr>
          <a:lstStyle/>
          <a:p>
            <a:r>
              <a:rPr lang="en-GB" sz="2600" dirty="0"/>
              <a:t> External and internal opposition</a:t>
            </a:r>
          </a:p>
          <a:p>
            <a:pPr marL="0" indent="0">
              <a:buNone/>
            </a:pPr>
            <a:endParaRPr lang="en-US" sz="2600" dirty="0"/>
          </a:p>
          <a:p>
            <a:pPr marL="0" indent="0">
              <a:buNone/>
            </a:pPr>
            <a:r>
              <a:rPr lang="en-US" sz="2000" dirty="0"/>
              <a:t>For our struggle is not against flesh and blood, but against the rulers, against the authorities, against the powers of this dark world and against the spiritual forces of evil in the heavenly realms 		Ephesians 6:13</a:t>
            </a:r>
            <a:endParaRPr lang="en-GB" sz="2000" dirty="0"/>
          </a:p>
        </p:txBody>
      </p:sp>
      <p:grpSp>
        <p:nvGrpSpPr>
          <p:cNvPr id="6" name="Group 5">
            <a:extLst>
              <a:ext uri="{FF2B5EF4-FFF2-40B4-BE49-F238E27FC236}">
                <a16:creationId xmlns:a16="http://schemas.microsoft.com/office/drawing/2014/main" id="{FD21A7E4-3364-4285-B410-0024947F2154}"/>
              </a:ext>
            </a:extLst>
          </p:cNvPr>
          <p:cNvGrpSpPr/>
          <p:nvPr/>
        </p:nvGrpSpPr>
        <p:grpSpPr>
          <a:xfrm>
            <a:off x="643108" y="805394"/>
            <a:ext cx="3964270" cy="2966829"/>
            <a:chOff x="6477000" y="2141537"/>
            <a:chExt cx="5439225" cy="4351338"/>
          </a:xfrm>
        </p:grpSpPr>
        <p:pic>
          <p:nvPicPr>
            <p:cNvPr id="4" name="Picture 3">
              <a:extLst>
                <a:ext uri="{FF2B5EF4-FFF2-40B4-BE49-F238E27FC236}">
                  <a16:creationId xmlns:a16="http://schemas.microsoft.com/office/drawing/2014/main" id="{9099A860-22D3-470C-96D0-EA316B60EEF1}"/>
                </a:ext>
              </a:extLst>
            </p:cNvPr>
            <p:cNvPicPr>
              <a:picLocks noChangeAspect="1"/>
            </p:cNvPicPr>
            <p:nvPr/>
          </p:nvPicPr>
          <p:blipFill>
            <a:blip r:embed="rId2"/>
            <a:stretch>
              <a:fillRect/>
            </a:stretch>
          </p:blipFill>
          <p:spPr>
            <a:xfrm>
              <a:off x="6477000" y="2141537"/>
              <a:ext cx="5439225" cy="3663680"/>
            </a:xfrm>
            <a:prstGeom prst="rect">
              <a:avLst/>
            </a:prstGeom>
          </p:spPr>
        </p:pic>
        <p:sp>
          <p:nvSpPr>
            <p:cNvPr id="5" name="TextBox 4">
              <a:extLst>
                <a:ext uri="{FF2B5EF4-FFF2-40B4-BE49-F238E27FC236}">
                  <a16:creationId xmlns:a16="http://schemas.microsoft.com/office/drawing/2014/main" id="{0C58A18B-40B0-4DAE-929C-C5D6973C3B84}"/>
                </a:ext>
              </a:extLst>
            </p:cNvPr>
            <p:cNvSpPr txBox="1"/>
            <p:nvPr/>
          </p:nvSpPr>
          <p:spPr>
            <a:xfrm>
              <a:off x="6477000" y="5846544"/>
              <a:ext cx="5439225" cy="646331"/>
            </a:xfrm>
            <a:prstGeom prst="rect">
              <a:avLst/>
            </a:prstGeom>
            <a:solidFill>
              <a:schemeClr val="bg2">
                <a:lumMod val="90000"/>
              </a:schemeClr>
            </a:solidFill>
          </p:spPr>
          <p:txBody>
            <a:bodyPr wrap="square" rtlCol="0">
              <a:normAutofit fontScale="92500"/>
            </a:bodyPr>
            <a:lstStyle/>
            <a:p>
              <a:pPr>
                <a:lnSpc>
                  <a:spcPct val="90000"/>
                </a:lnSpc>
                <a:spcAft>
                  <a:spcPts val="600"/>
                </a:spcAft>
              </a:pPr>
              <a:r>
                <a:rPr lang="en-US" sz="1300" b="0" i="0" dirty="0">
                  <a:solidFill>
                    <a:srgbClr val="202122"/>
                  </a:solidFill>
                  <a:effectLst/>
                  <a:latin typeface="Arial" panose="020B0604020202020204" pitchFamily="34" charset="0"/>
                </a:rPr>
                <a:t>A letter from the Elephantine Papyri mentioning governor Sanballat, 407BC, public domain </a:t>
              </a:r>
              <a:r>
                <a:rPr lang="en-US" sz="1200" b="0" i="0" dirty="0">
                  <a:solidFill>
                    <a:srgbClr val="202122"/>
                  </a:solidFill>
                  <a:effectLst/>
                  <a:latin typeface="Arial" panose="020B0604020202020204" pitchFamily="34" charset="0"/>
                </a:rPr>
                <a:t>(Wikipedia)</a:t>
              </a:r>
              <a:endParaRPr lang="en-GB" sz="1300" dirty="0"/>
            </a:p>
          </p:txBody>
        </p:sp>
      </p:grpSp>
      <p:pic>
        <p:nvPicPr>
          <p:cNvPr id="7" name="Picture 6">
            <a:extLst>
              <a:ext uri="{FF2B5EF4-FFF2-40B4-BE49-F238E27FC236}">
                <a16:creationId xmlns:a16="http://schemas.microsoft.com/office/drawing/2014/main" id="{A32B1042-CFEB-4F0D-ACB0-1003BB33A3A6}"/>
              </a:ext>
            </a:extLst>
          </p:cNvPr>
          <p:cNvPicPr>
            <a:picLocks noChangeAspect="1"/>
          </p:cNvPicPr>
          <p:nvPr/>
        </p:nvPicPr>
        <p:blipFill rotWithShape="1">
          <a:blip r:embed="rId3"/>
          <a:srcRect t="3894" b="37126"/>
          <a:stretch/>
        </p:blipFill>
        <p:spPr>
          <a:xfrm>
            <a:off x="1355899" y="4093518"/>
            <a:ext cx="3000108" cy="2488356"/>
          </a:xfrm>
          <a:prstGeom prst="rect">
            <a:avLst/>
          </a:prstGeom>
        </p:spPr>
      </p:pic>
    </p:spTree>
    <p:extLst>
      <p:ext uri="{BB962C8B-B14F-4D97-AF65-F5344CB8AC3E}">
        <p14:creationId xmlns:p14="http://schemas.microsoft.com/office/powerpoint/2010/main" val="257841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9C6A6A21-4C17-4D70-902F-4297639349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9680322C-01BD-4DDE-8667-A1C82E341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00CD4D67-14DF-4C2D-B42C-0532C55AC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4A40E032-134E-4905-9B38-5C5D53B86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25DAE0B8-3872-45CE-8EF9-412CDEC3C4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33FDCF74-E06B-4837-A10F-033EE637D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74BADACF-06C7-4B5D-A714-089786B51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52BFF042-59B9-4F74-8514-96C43FB8B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70FECA2-981E-4045-81E5-F5F6C72DE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C80ADB02-848A-4189-A50C-F6FCFC03DAD6}"/>
              </a:ext>
            </a:extLst>
          </p:cNvPr>
          <p:cNvSpPr>
            <a:spLocks noGrp="1"/>
          </p:cNvSpPr>
          <p:nvPr>
            <p:ph type="title"/>
          </p:nvPr>
        </p:nvSpPr>
        <p:spPr>
          <a:xfrm>
            <a:off x="2387364" y="559813"/>
            <a:ext cx="4416175" cy="1664573"/>
          </a:xfrm>
        </p:spPr>
        <p:txBody>
          <a:bodyPr>
            <a:normAutofit/>
          </a:bodyPr>
          <a:lstStyle/>
          <a:p>
            <a:r>
              <a:rPr lang="en-GB" dirty="0">
                <a:latin typeface="Modern Love" panose="04090805081005020601" pitchFamily="82" charset="0"/>
              </a:rPr>
              <a:t>How do we respond well?</a:t>
            </a:r>
          </a:p>
        </p:txBody>
      </p:sp>
      <p:sp>
        <p:nvSpPr>
          <p:cNvPr id="3" name="Content Placeholder 2">
            <a:extLst>
              <a:ext uri="{FF2B5EF4-FFF2-40B4-BE49-F238E27FC236}">
                <a16:creationId xmlns:a16="http://schemas.microsoft.com/office/drawing/2014/main" id="{0A19927A-D55D-4912-97F7-DD07A025131F}"/>
              </a:ext>
            </a:extLst>
          </p:cNvPr>
          <p:cNvSpPr>
            <a:spLocks noGrp="1"/>
          </p:cNvSpPr>
          <p:nvPr>
            <p:ph idx="1"/>
          </p:nvPr>
        </p:nvSpPr>
        <p:spPr>
          <a:xfrm>
            <a:off x="1185755" y="2384474"/>
            <a:ext cx="5604997" cy="3728613"/>
          </a:xfrm>
        </p:spPr>
        <p:txBody>
          <a:bodyPr>
            <a:normAutofit/>
          </a:bodyPr>
          <a:lstStyle/>
          <a:p>
            <a:pPr>
              <a:lnSpc>
                <a:spcPct val="150000"/>
              </a:lnSpc>
            </a:pPr>
            <a:r>
              <a:rPr lang="en-GB" dirty="0"/>
              <a:t> Prayer</a:t>
            </a:r>
          </a:p>
          <a:p>
            <a:pPr>
              <a:lnSpc>
                <a:spcPct val="150000"/>
              </a:lnSpc>
            </a:pPr>
            <a:r>
              <a:rPr lang="en-GB" dirty="0"/>
              <a:t> Planning</a:t>
            </a:r>
          </a:p>
          <a:p>
            <a:pPr>
              <a:lnSpc>
                <a:spcPct val="150000"/>
              </a:lnSpc>
            </a:pPr>
            <a:r>
              <a:rPr lang="en-GB" dirty="0"/>
              <a:t> Practical work</a:t>
            </a:r>
          </a:p>
          <a:p>
            <a:pPr>
              <a:lnSpc>
                <a:spcPct val="150000"/>
              </a:lnSpc>
            </a:pPr>
            <a:r>
              <a:rPr lang="en-GB" dirty="0"/>
              <a:t> Personal encouragement</a:t>
            </a:r>
          </a:p>
        </p:txBody>
      </p:sp>
      <p:pic>
        <p:nvPicPr>
          <p:cNvPr id="4" name="Picture 3">
            <a:extLst>
              <a:ext uri="{FF2B5EF4-FFF2-40B4-BE49-F238E27FC236}">
                <a16:creationId xmlns:a16="http://schemas.microsoft.com/office/drawing/2014/main" id="{09A6DDFE-899D-48CD-843E-ED9B3C2FBE67}"/>
              </a:ext>
            </a:extLst>
          </p:cNvPr>
          <p:cNvPicPr>
            <a:picLocks noChangeAspect="1"/>
          </p:cNvPicPr>
          <p:nvPr/>
        </p:nvPicPr>
        <p:blipFill rotWithShape="1">
          <a:blip r:embed="rId2"/>
          <a:srcRect l="17667" r="27615"/>
          <a:stretch/>
        </p:blipFill>
        <p:spPr>
          <a:xfrm>
            <a:off x="7188594" y="10"/>
            <a:ext cx="5003406" cy="6857990"/>
          </a:xfrm>
          <a:prstGeom prst="rect">
            <a:avLst/>
          </a:prstGeom>
        </p:spPr>
      </p:pic>
      <p:grpSp>
        <p:nvGrpSpPr>
          <p:cNvPr id="23" name="Bottom Right">
            <a:extLst>
              <a:ext uri="{FF2B5EF4-FFF2-40B4-BE49-F238E27FC236}">
                <a16:creationId xmlns:a16="http://schemas.microsoft.com/office/drawing/2014/main" id="{741948F9-C525-410D-9F0C-63EA1E0F39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4" name="Graphic 157">
              <a:extLst>
                <a:ext uri="{FF2B5EF4-FFF2-40B4-BE49-F238E27FC236}">
                  <a16:creationId xmlns:a16="http://schemas.microsoft.com/office/drawing/2014/main" id="{59C11362-4204-47B3-85DC-7A22A1E3038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6" name="Freeform: Shape 25">
                <a:extLst>
                  <a:ext uri="{FF2B5EF4-FFF2-40B4-BE49-F238E27FC236}">
                    <a16:creationId xmlns:a16="http://schemas.microsoft.com/office/drawing/2014/main" id="{DFD42FE5-B58A-4613-8A3B-D0120D21B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5A861743-3DF1-47A2-8CFF-99A470A9D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9F3A9B8B-EB41-4F45-8831-A7B5D41E05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D659F99D-ACED-471C-8BAC-73C596DDA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AC603F71-A3F3-49F0-A292-573F37EB6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6F9021-2B6B-4252-AC9D-30C1A2C98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7875012E-B86B-411F-B93B-A69ED6D20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5" name="Freeform: Shape 24">
              <a:extLst>
                <a:ext uri="{FF2B5EF4-FFF2-40B4-BE49-F238E27FC236}">
                  <a16:creationId xmlns:a16="http://schemas.microsoft.com/office/drawing/2014/main" id="{FFB9C5D7-2BF3-4748-9582-FF22361FA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26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A9019940-08DE-4DD0-AC4B-0F02D822CB2C}"/>
              </a:ext>
            </a:extLst>
          </p:cNvPr>
          <p:cNvPicPr>
            <a:picLocks noChangeAspect="1"/>
          </p:cNvPicPr>
          <p:nvPr/>
        </p:nvPicPr>
        <p:blipFill>
          <a:blip r:embed="rId2">
            <a:alphaModFix amt="53000"/>
          </a:blip>
          <a:stretch>
            <a:fillRect/>
          </a:stretch>
        </p:blipFill>
        <p:spPr>
          <a:xfrm>
            <a:off x="-6096" y="-9989"/>
            <a:ext cx="12198096" cy="6859715"/>
          </a:xfrm>
          <a:prstGeom prst="rect">
            <a:avLst/>
          </a:prstGeom>
        </p:spPr>
      </p:pic>
      <p:grpSp>
        <p:nvGrpSpPr>
          <p:cNvPr id="12" name="Top Left">
            <a:extLst>
              <a:ext uri="{FF2B5EF4-FFF2-40B4-BE49-F238E27FC236}">
                <a16:creationId xmlns:a16="http://schemas.microsoft.com/office/drawing/2014/main" id="{6F410C21-CD43-45A5-A726-CF8B01FD88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0" y="-3087"/>
            <a:chExt cx="7921775" cy="6887020"/>
          </a:xfrm>
        </p:grpSpPr>
        <p:sp>
          <p:nvSpPr>
            <p:cNvPr id="13" name="Freeform: Shape 12">
              <a:extLst>
                <a:ext uri="{FF2B5EF4-FFF2-40B4-BE49-F238E27FC236}">
                  <a16:creationId xmlns:a16="http://schemas.microsoft.com/office/drawing/2014/main" id="{F030EA9A-BC9B-4A24-8288-BD332A6A4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14" name="Freeform: Shape 13">
              <a:extLst>
                <a:ext uri="{FF2B5EF4-FFF2-40B4-BE49-F238E27FC236}">
                  <a16:creationId xmlns:a16="http://schemas.microsoft.com/office/drawing/2014/main" id="{D2C02E7B-E3A7-4649-B0DF-7111FC4D9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0919" y="61392"/>
              <a:ext cx="4450856" cy="6822541"/>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4A466D70-407D-4A6C-887C-F213B7662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274" y="1582560"/>
              <a:ext cx="4133888" cy="5301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accent2">
                  <a:alpha val="3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AD419DCF-E52E-4774-921F-1A9E589C0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D56887A1-BF5F-455B-B3D0-A0FA7B7DD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376C740-196E-47D9-97DD-FA626C705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931" y="3518322"/>
              <a:ext cx="2880722" cy="3317378"/>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3A7BFC62-FABD-4718-9C08-C31EF1745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69" y="2957679"/>
              <a:ext cx="2196245" cy="3010367"/>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78C2B3B-42DE-4307-A7F5-3C51DD2D9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34043" y="2855696"/>
              <a:ext cx="1200999" cy="3994030"/>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0C6FE7A-5F50-46A9-B473-A40F60CF9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7437" y="5668418"/>
              <a:ext cx="1982111" cy="1181308"/>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D2BF817-B70D-4687-9A70-09C0C6CF8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25817"/>
              <a:ext cx="2282549" cy="5138883"/>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CFCAC004-4B7F-45C4-834A-116FD2D03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53524"/>
              <a:ext cx="1650357" cy="4733534"/>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D193C743-6F98-4322-B366-AD0353B10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379002"/>
              <a:ext cx="1123546" cy="411627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D3C2310-33DE-4B73-A297-67D5721A8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798206"/>
              <a:ext cx="756945" cy="3350210"/>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E78B8B6B-A236-4752-937C-83AF1C4EC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247513"/>
              <a:ext cx="515229" cy="2438941"/>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416B9790-C202-4F5D-8BEC-130557782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752232"/>
              <a:ext cx="300409" cy="1599679"/>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FE0884AE-BEEF-4D8B-B59B-1EFC91429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31253" y="14016"/>
              <a:ext cx="5523537" cy="3012568"/>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DC19431-34DB-4F62-A4D8-ED38ECCB9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7455" y="75587"/>
              <a:ext cx="4681672" cy="2637228"/>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5BF5735E-2BC7-4236-B830-616EBBBC7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0305" y="31802"/>
              <a:ext cx="3763077" cy="2110194"/>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accent2">
                  <a:alpha val="35000"/>
                </a:schemeClr>
              </a:solidFill>
              <a:prstDash val="lgDash"/>
              <a:round/>
            </a:ln>
          </p:spPr>
          <p:txBody>
            <a:bodyPr rtlCol="0" anchor="ctr"/>
            <a:lstStyle/>
            <a:p>
              <a:endParaRPr lang="en-US"/>
            </a:p>
          </p:txBody>
        </p:sp>
      </p:grpSp>
      <p:grpSp>
        <p:nvGrpSpPr>
          <p:cNvPr id="32" name="Bottom Right">
            <a:extLst>
              <a:ext uri="{FF2B5EF4-FFF2-40B4-BE49-F238E27FC236}">
                <a16:creationId xmlns:a16="http://schemas.microsoft.com/office/drawing/2014/main" id="{83664CB5-2BA0-493E-BEC5-BACF868A1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33" name="Freeform: Shape 32">
              <a:extLst>
                <a:ext uri="{FF2B5EF4-FFF2-40B4-BE49-F238E27FC236}">
                  <a16:creationId xmlns:a16="http://schemas.microsoft.com/office/drawing/2014/main" id="{44DC3445-FC3D-4F90-BC75-AD8EDD18A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34" name="Graphic 157">
              <a:extLst>
                <a:ext uri="{FF2B5EF4-FFF2-40B4-BE49-F238E27FC236}">
                  <a16:creationId xmlns:a16="http://schemas.microsoft.com/office/drawing/2014/main" id="{70D6C503-0ABE-48A7-BA0B-D5A26B558B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6" name="Freeform: Shape 35">
                <a:extLst>
                  <a:ext uri="{FF2B5EF4-FFF2-40B4-BE49-F238E27FC236}">
                    <a16:creationId xmlns:a16="http://schemas.microsoft.com/office/drawing/2014/main" id="{6DEB1DC4-C3A0-4645-B456-02A9FFA2C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2ECF4175-31D6-4A9B-87A4-4C2966749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508D2906-75CA-4435-A320-08EBBA06B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51B8B373-782A-4568-BDF3-093F398F1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707C3AD9-7FDD-480C-91FF-0D3A977DF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A8EF16B5-D539-41A0-9FDE-164CE88FE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92FFF8CB-E294-4944-A954-FC2866B25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5" name="Freeform: Shape 34">
              <a:extLst>
                <a:ext uri="{FF2B5EF4-FFF2-40B4-BE49-F238E27FC236}">
                  <a16:creationId xmlns:a16="http://schemas.microsoft.com/office/drawing/2014/main" id="{B2CD3167-A8E1-4652-8AFE-0E5D9A90C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E074C45-1F91-44B7-90BE-6D7ABC7D5237}"/>
              </a:ext>
            </a:extLst>
          </p:cNvPr>
          <p:cNvSpPr>
            <a:spLocks noGrp="1"/>
          </p:cNvSpPr>
          <p:nvPr>
            <p:ph type="title"/>
          </p:nvPr>
        </p:nvSpPr>
        <p:spPr>
          <a:xfrm>
            <a:off x="1242133" y="253524"/>
            <a:ext cx="9988166" cy="1492537"/>
          </a:xfrm>
        </p:spPr>
        <p:txBody>
          <a:bodyPr anchor="b">
            <a:normAutofit/>
          </a:bodyPr>
          <a:lstStyle/>
          <a:p>
            <a:pPr algn="ctr"/>
            <a:r>
              <a:rPr lang="en-GB" sz="6000" dirty="0">
                <a:latin typeface="Modern Love" panose="04090805081005020601" pitchFamily="82" charset="0"/>
              </a:rPr>
              <a:t>God has the power!</a:t>
            </a:r>
          </a:p>
        </p:txBody>
      </p:sp>
      <p:sp>
        <p:nvSpPr>
          <p:cNvPr id="3" name="Content Placeholder 2">
            <a:extLst>
              <a:ext uri="{FF2B5EF4-FFF2-40B4-BE49-F238E27FC236}">
                <a16:creationId xmlns:a16="http://schemas.microsoft.com/office/drawing/2014/main" id="{9E9E66FD-FF6D-4CC4-A324-6C05BA5AAF28}"/>
              </a:ext>
            </a:extLst>
          </p:cNvPr>
          <p:cNvSpPr>
            <a:spLocks noGrp="1"/>
          </p:cNvSpPr>
          <p:nvPr>
            <p:ph idx="1"/>
          </p:nvPr>
        </p:nvSpPr>
        <p:spPr>
          <a:xfrm>
            <a:off x="395575" y="2202406"/>
            <a:ext cx="8697418" cy="1180372"/>
          </a:xfrm>
          <a:solidFill>
            <a:schemeClr val="accent4">
              <a:lumMod val="40000"/>
              <a:lumOff val="60000"/>
            </a:schemeClr>
          </a:solidFill>
        </p:spPr>
        <p:txBody>
          <a:bodyPr>
            <a:normAutofit/>
          </a:bodyPr>
          <a:lstStyle/>
          <a:p>
            <a:pPr marL="0" indent="0" algn="ctr">
              <a:buNone/>
            </a:pPr>
            <a:r>
              <a:rPr lang="en-US" dirty="0"/>
              <a:t>“Remember the Lord, who is great and awesome!”	</a:t>
            </a:r>
          </a:p>
          <a:p>
            <a:pPr marL="0" indent="0" algn="ctr">
              <a:buNone/>
            </a:pPr>
            <a:r>
              <a:rPr lang="en-US" dirty="0"/>
              <a:t>Nehemiah 4:14</a:t>
            </a:r>
            <a:endParaRPr lang="en-GB" sz="2400" dirty="0"/>
          </a:p>
          <a:p>
            <a:pPr marL="0" indent="0" algn="ctr">
              <a:buNone/>
            </a:pPr>
            <a:endParaRPr lang="en-GB" sz="2400" dirty="0"/>
          </a:p>
        </p:txBody>
      </p:sp>
      <p:sp>
        <p:nvSpPr>
          <p:cNvPr id="43" name="TextBox 42">
            <a:extLst>
              <a:ext uri="{FF2B5EF4-FFF2-40B4-BE49-F238E27FC236}">
                <a16:creationId xmlns:a16="http://schemas.microsoft.com/office/drawing/2014/main" id="{98E5F8C6-C335-49D9-B90D-59675B9D69FB}"/>
              </a:ext>
            </a:extLst>
          </p:cNvPr>
          <p:cNvSpPr txBox="1"/>
          <p:nvPr/>
        </p:nvSpPr>
        <p:spPr>
          <a:xfrm>
            <a:off x="4495622" y="4730508"/>
            <a:ext cx="7153296" cy="954107"/>
          </a:xfrm>
          <a:prstGeom prst="rect">
            <a:avLst/>
          </a:prstGeom>
          <a:solidFill>
            <a:schemeClr val="accent3">
              <a:lumMod val="20000"/>
              <a:lumOff val="80000"/>
            </a:schemeClr>
          </a:solidFill>
        </p:spPr>
        <p:txBody>
          <a:bodyPr wrap="square">
            <a:spAutoFit/>
          </a:bodyPr>
          <a:lstStyle/>
          <a:p>
            <a:pPr marL="0" indent="0" algn="ctr">
              <a:buNone/>
            </a:pPr>
            <a:r>
              <a:rPr lang="en-US" sz="2800" dirty="0">
                <a:solidFill>
                  <a:schemeClr val="tx2"/>
                </a:solidFill>
              </a:rPr>
              <a:t>“the joy of the </a:t>
            </a:r>
            <a:r>
              <a:rPr lang="en-US" sz="2800" cap="small" dirty="0">
                <a:solidFill>
                  <a:schemeClr val="tx2"/>
                </a:solidFill>
              </a:rPr>
              <a:t>Lord</a:t>
            </a:r>
            <a:r>
              <a:rPr lang="en-US" sz="2800" dirty="0">
                <a:solidFill>
                  <a:schemeClr val="tx2"/>
                </a:solidFill>
              </a:rPr>
              <a:t> is your strength”</a:t>
            </a:r>
          </a:p>
          <a:p>
            <a:pPr marL="0" indent="0" algn="ctr">
              <a:buNone/>
            </a:pPr>
            <a:r>
              <a:rPr lang="en-US" sz="2800" dirty="0">
                <a:solidFill>
                  <a:schemeClr val="tx2"/>
                </a:solidFill>
              </a:rPr>
              <a:t>Nehemiah 8:10</a:t>
            </a:r>
          </a:p>
        </p:txBody>
      </p:sp>
    </p:spTree>
    <p:extLst>
      <p:ext uri="{BB962C8B-B14F-4D97-AF65-F5344CB8AC3E}">
        <p14:creationId xmlns:p14="http://schemas.microsoft.com/office/powerpoint/2010/main" val="3523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3" grpId="0" animBg="1"/>
    </p:bldLst>
  </p:timing>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2313</TotalTime>
  <Words>296</Words>
  <Application>Microsoft Office PowerPoint</Application>
  <PresentationFormat>Widescreen</PresentationFormat>
  <Paragraphs>48</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Avenir Next LT Pro</vt:lpstr>
      <vt:lpstr>AvenirNext LT Pro Medium</vt:lpstr>
      <vt:lpstr>Calibri</vt:lpstr>
      <vt:lpstr>Modern Love</vt:lpstr>
      <vt:lpstr>Rockwell</vt:lpstr>
      <vt:lpstr>Segoe UI</vt:lpstr>
      <vt:lpstr>system-ui</vt:lpstr>
      <vt:lpstr>ExploreVTI</vt:lpstr>
      <vt:lpstr>Together in Moving On</vt:lpstr>
      <vt:lpstr>Context</vt:lpstr>
      <vt:lpstr>Any parallels?</vt:lpstr>
      <vt:lpstr>Are we together?</vt:lpstr>
      <vt:lpstr>PowerPoint Presentation</vt:lpstr>
      <vt:lpstr>God’s Mission</vt:lpstr>
      <vt:lpstr>What about resistance?</vt:lpstr>
      <vt:lpstr>How do we respond well?</vt:lpstr>
      <vt:lpstr>God has the power!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Together in Moving On</dc:title>
  <dc:creator>Lucy Robinson</dc:creator>
  <cp:lastModifiedBy>Lucy Robinson</cp:lastModifiedBy>
  <cp:revision>1</cp:revision>
  <dcterms:created xsi:type="dcterms:W3CDTF">2021-10-20T11:08:25Z</dcterms:created>
  <dcterms:modified xsi:type="dcterms:W3CDTF">2021-10-27T11:46:25Z</dcterms:modified>
</cp:coreProperties>
</file>