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7" autoAdjust="0"/>
    <p:restoredTop sz="86483" autoAdjust="0"/>
  </p:normalViewPr>
  <p:slideViewPr>
    <p:cSldViewPr snapToGrid="0">
      <p:cViewPr varScale="1">
        <p:scale>
          <a:sx n="44" d="100"/>
          <a:sy n="44" d="100"/>
        </p:scale>
        <p:origin x="-90" y="12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Easter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risen Jesus 1</a:t>
            </a:r>
            <a:br>
              <a:rPr lang="en-GB" dirty="0"/>
            </a:br>
            <a:r>
              <a:rPr lang="en-GB" dirty="0"/>
              <a:t>John 20:1-9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‘It is finished’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‘My part is done’</a:t>
            </a:r>
          </a:p>
          <a:p>
            <a:pPr lvl="1"/>
            <a:r>
              <a:rPr lang="en-GB" dirty="0"/>
              <a:t>Everything God the Father asked me to do has been done</a:t>
            </a:r>
          </a:p>
          <a:p>
            <a:pPr lvl="1"/>
            <a:r>
              <a:rPr lang="en-GB" dirty="0"/>
              <a:t>It’s now over to Him</a:t>
            </a:r>
          </a:p>
          <a:p>
            <a:r>
              <a:rPr lang="en-GB" dirty="0"/>
              <a:t>Jesus died and people were disappointed</a:t>
            </a:r>
          </a:p>
        </p:txBody>
      </p:sp>
    </p:spTree>
    <p:extLst>
      <p:ext uri="{BB962C8B-B14F-4D97-AF65-F5344CB8AC3E}">
        <p14:creationId xmlns:p14="http://schemas.microsoft.com/office/powerpoint/2010/main" val="32686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raised Jesus from the dead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And everything changed</a:t>
            </a:r>
          </a:p>
          <a:p>
            <a:pPr lvl="1"/>
            <a:r>
              <a:rPr lang="en-GB" dirty="0"/>
              <a:t>The women didn’t believe it</a:t>
            </a:r>
          </a:p>
          <a:p>
            <a:pPr lvl="1"/>
            <a:r>
              <a:rPr lang="en-GB" dirty="0"/>
              <a:t>The two disciples didn’t believe it</a:t>
            </a:r>
          </a:p>
          <a:p>
            <a:pPr lvl="1"/>
            <a:r>
              <a:rPr lang="en-GB" dirty="0"/>
              <a:t>Then they believed it but they didn’t understand it</a:t>
            </a:r>
          </a:p>
          <a:p>
            <a:pPr lvl="2"/>
            <a:r>
              <a:rPr lang="en-GB" dirty="0"/>
              <a:t>Total shock to them</a:t>
            </a:r>
          </a:p>
          <a:p>
            <a:pPr marR="0" lvl="0" rtl="0"/>
            <a:r>
              <a:rPr lang="en-GB" dirty="0"/>
              <a:t>Then they believed it but they hadn’t met Him yet</a:t>
            </a:r>
          </a:p>
        </p:txBody>
      </p:sp>
    </p:spTree>
    <p:extLst>
      <p:ext uri="{BB962C8B-B14F-4D97-AF65-F5344CB8AC3E}">
        <p14:creationId xmlns:p14="http://schemas.microsoft.com/office/powerpoint/2010/main" val="401699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 truth worth exploring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4094" r="3301" b="19463"/>
          <a:stretch/>
        </p:blipFill>
        <p:spPr>
          <a:xfrm>
            <a:off x="3335217" y="4114800"/>
            <a:ext cx="6679256" cy="20037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 we celebrate what we know to be true</a:t>
            </a:r>
          </a:p>
          <a:p>
            <a:pPr lvl="1"/>
            <a:r>
              <a:rPr lang="en-GB" dirty="0"/>
              <a:t>Jesus Christ rose from the dead and is alive today</a:t>
            </a:r>
          </a:p>
          <a:p>
            <a:r>
              <a:rPr lang="en-GB" dirty="0"/>
              <a:t>But there’s more…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126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Andre SF</vt:lpstr>
      <vt:lpstr>Arial</vt:lpstr>
      <vt:lpstr>Garamond</vt:lpstr>
      <vt:lpstr>Organic</vt:lpstr>
      <vt:lpstr>Easter 2017</vt:lpstr>
      <vt:lpstr>‘It is finished’</vt:lpstr>
      <vt:lpstr>God raised Jesus from the dead</vt:lpstr>
      <vt:lpstr>Jesus is risen</vt:lpstr>
      <vt:lpstr>A truth worth exploring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5</cp:revision>
  <dcterms:created xsi:type="dcterms:W3CDTF">2017-04-16T07:20:04Z</dcterms:created>
  <dcterms:modified xsi:type="dcterms:W3CDTF">2017-04-16T08:51:48Z</dcterms:modified>
</cp:coreProperties>
</file>