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sldIdLst>
    <p:sldId id="259" r:id="rId2"/>
    <p:sldId id="257" r:id="rId3"/>
    <p:sldId id="264" r:id="rId4"/>
    <p:sldId id="274" r:id="rId5"/>
    <p:sldId id="275" r:id="rId6"/>
    <p:sldId id="276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21" d="100"/>
          <a:sy n="21" d="100"/>
        </p:scale>
        <p:origin x="42" y="11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664F-5BEA-48CC-A4D3-EBC57995E737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1057-88E3-4F5F-A3C8-447831AC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1057-88E3-4F5F-A3C8-447831ACC3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57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2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739DB-1CD2-4982-B0FE-54707C5D3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B8449-0243-4074-8BE2-918967061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0"/>
            <a:ext cx="10983685" cy="1456267"/>
          </a:xfrm>
        </p:spPr>
        <p:txBody>
          <a:bodyPr>
            <a:normAutofit/>
          </a:bodyPr>
          <a:lstStyle>
            <a:lvl1pPr>
              <a:defRPr sz="4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1FC8-1C09-4202-A05E-8F1BB865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16575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4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rgbClr val="FF0000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66D9F-59AA-4CFD-A8B5-CC604C261418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cKinley_and_a_hiker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rcRect l="11358" t="27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C997E-91E8-45E5-B29D-7BB363396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29E3F1F7-82C5-44BF-9A2E-4F4DA1D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E24DEC4-3935-490A-9B9A-82FDAFBE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0999-08A6-49CD-96F1-AD05CCF0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1543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cap="none" dirty="0"/>
              <a:t>The Letter Of James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3 Your mind in the battleground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1:12-19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80512-9822-4A78-8402-B9F4B767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GB" b="1" dirty="0"/>
              <a:t>Faith in the Pressure Cooker</a:t>
            </a:r>
            <a:endParaRPr lang="en-GB" b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153385-0067-47AC-A00C-A183959AA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A0F6A4-EC3D-4375-8369-A49E77621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8CC9D2-5AE5-4D4A-991A-63FAD7FC0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62A48-04C8-4BB7-BFCF-B7AA157E0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31643E-A75C-42ED-B1F2-3EFC3808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0D0823-7666-43E4-BABF-0FF80EAB3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7EFD38-C60C-47FB-9ED6-95F9ADE50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6389FC-4D09-4711-8354-194B1FA58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9DCEE3-0437-406A-982D-C4FCDBF5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C2FB4E-25B6-4288-9678-80F0A5A29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45991C-A12F-4FF2-BCB7-EE206CDE4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CFDFAA-1BD3-44D8-B9BA-666D12A7A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BCED90-9A4B-4ACD-BEC9-6D36A10D3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2C3D01-DEF7-4329-A23A-C52039B36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93DAEB-4AE2-4D1C-A5AD-31F3BBCF6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459156-1128-46A2-80D8-3CC3CF8A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FC30E3E-7FEE-47C8-988E-6CDBC4E8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514B95-2033-41DE-B4DA-5859CFA3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0192DC-9396-44CC-9EC7-CA64103C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A3434C-163A-474C-9A1E-C0575F834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C8EF0-1030-4EE1-A9D2-41318351F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D3842-C6C1-4129-AB5F-FDE8EF93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AABE55-A01B-4E66-AE60-FD6965DA8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5443D6-B8B7-40A0-A7C2-B9CBD29DC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1C6E73-4505-42EF-B2C2-0B50FFC5C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8D720D-6D18-40FA-826B-38A5C856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7EE5E0-C500-4B7A-B0DD-48FAA6F6F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E42D86-C838-4F07-BC43-C2DD34772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B9C60C-0A6E-4D4A-A0F0-E84D2AEB6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C9DA465-8E22-44EF-B531-94C2D662D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89C6E86-D7FC-40AD-AEBF-AF5C2793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A234AE-AF17-458E-AA17-53BE56D8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60918D-5E0F-45A9-9FD0-89C5CA62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EB037C6-E924-48EF-A4F4-790C510A0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0141FE-DC47-4AA9-90E7-103F5151F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7470D1-2E5F-4183-BF28-44DCBBD2A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DEC70A-D277-486F-A1CC-85AEB688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C13BAA4-A9CB-4A59-9834-7D1310C90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1BE7AF-CF4C-49EF-ACE0-5883791ED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C78C90-96A9-4ECC-9766-72AB4F0E2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0ABB31-0D18-4DCB-B062-564E7536F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194C73-387B-4358-B0BA-ECA1E857C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D1E86B-7922-4B39-A82F-256496F9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8A26D4-67E3-4523-B093-084F26D01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5D1457-3E82-4A4F-97DC-15CD6DFF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D2E2B16-7FF9-4A07-8BDA-C4BF36A6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7D2EB84-4F9A-4C93-99C8-696BF21B1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E3C0B3-2D77-447B-9E45-01051361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F228495-2087-440A-94A3-4A5DDF9E7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F25DC1-A788-4DAF-99B2-B961B12DF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E50650-AC5D-4F3D-B199-B6F4B7622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CE8F62-78D6-49C0-A23B-5EB2ED97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3418E-8DE8-4DD9-8605-5198B3939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4435AE3-219D-4D75-B571-053BE7B96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C1BDBB-87E1-4859-BEAB-508988BC2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91A7E33-C441-4FD9-80D5-1F1FCBAD4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1C4928-A592-4D20-A610-B17CF33CC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E21C953-1D10-493B-9600-F4583FEA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9B176B6-0CAB-4B72-9AE3-0ED9C4314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A2D07DA-64DF-4558-A731-76395C424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995C63-8837-4236-85A5-47F461981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C568555-5771-4448-ACF6-C46680422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65886C-2A54-451E-846F-D60100739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B6E7526-C1A6-4B3D-80BB-CD1035662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4A816D2-51DD-4010-A8AB-ACCA64727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DE9860-8624-4A18-963D-0D7B72F5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F8B616-93E7-4D70-BB6D-AFEEB6ABD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865103C-E649-4090-9F77-FA1450BBF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30B127E-DDF0-43D6-BCF0-A34A129F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3DEC76-6D7C-4EC9-9479-9BA30308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046006-1F08-48FC-8C33-1FBCD746B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2BC848-F852-4821-BD39-74F23CB24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40B830F-4B37-432C-9692-37355683E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28E0FD5-DAEC-4B0C-B621-AF398EADB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B8132E2-62A8-4DE4-A739-1E92E44CB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188611A-1619-4045-8F90-A26CEF90F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955B63-217E-4A90-A91D-BF4C1CEB5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D0A22D7-81E4-45C0-AA4A-F7FE2D2EE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7859E1-230D-4E63-BE0C-CE9C28F9C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en-US" sz="1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3179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16D6-7CEA-4219-A8B9-4D5BC9BE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669486" cy="1456267"/>
          </a:xfrm>
        </p:spPr>
        <p:txBody>
          <a:bodyPr>
            <a:normAutofit/>
          </a:bodyPr>
          <a:lstStyle/>
          <a:p>
            <a:pPr marR="0" algn="ctr" rtl="0"/>
            <a:r>
              <a:rPr lang="en-GB" sz="4800" dirty="0"/>
              <a:t>The pressure cooker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FF6BD-C237-46C3-899A-FF8BED9B6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The pressure cooker is the place where things get done quickly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where you feel the impact of every decision and you don’t have the luxury of time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where the difference between undercooked, perfect and overcooked is measured in seconds and blowing a gasket can happen often</a:t>
            </a:r>
          </a:p>
        </p:txBody>
      </p:sp>
    </p:spTree>
    <p:extLst>
      <p:ext uri="{BB962C8B-B14F-4D97-AF65-F5344CB8AC3E}">
        <p14:creationId xmlns:p14="http://schemas.microsoft.com/office/powerpoint/2010/main" val="350185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486" y="341650"/>
            <a:ext cx="1234440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5377543" y="1981200"/>
            <a:ext cx="365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24366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F596-805E-4149-B67B-794D41EB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you to gain eternal glory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386A7-DB6A-4690-8E3D-0CC87DBE0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273387"/>
            <a:ext cx="10983685" cy="5584613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He has opened the door</a:t>
            </a:r>
          </a:p>
          <a:p>
            <a:pPr marR="0" lvl="0" rtl="0"/>
            <a:r>
              <a:rPr lang="en-GB" dirty="0"/>
              <a:t>He has paved the way</a:t>
            </a:r>
          </a:p>
          <a:p>
            <a:pPr marR="0" lvl="0" rtl="0"/>
            <a:r>
              <a:rPr lang="en-GB" dirty="0"/>
              <a:t>He has removed the obstacles</a:t>
            </a:r>
          </a:p>
          <a:p>
            <a:pPr marR="0" lvl="0" rtl="0"/>
            <a:r>
              <a:rPr lang="en-GB" dirty="0"/>
              <a:t>He has given you everything you need</a:t>
            </a:r>
          </a:p>
          <a:p>
            <a:pPr marR="0" lvl="0" rtl="0"/>
            <a:r>
              <a:rPr lang="en-GB" dirty="0"/>
              <a:t>He has invited you in</a:t>
            </a:r>
          </a:p>
          <a:p>
            <a:pPr marR="0" lvl="1" rtl="0"/>
            <a:r>
              <a:rPr lang="en-GB" dirty="0"/>
              <a:t>But on your way God will challenge you about the stuff you are carrying and your view of God</a:t>
            </a:r>
          </a:p>
        </p:txBody>
      </p:sp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D4FDEC5F-5634-4592-889D-436A6234A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40B48F-18AD-4890-987C-0A351D7E2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4" b="98565" l="9961" r="89844">
                        <a14:foregroundMark x1="63672" y1="5263" x2="41211" y2="9091"/>
                        <a14:foregroundMark x1="41211" y1="9091" x2="38086" y2="13158"/>
                        <a14:foregroundMark x1="38086" y1="13158" x2="31641" y2="37081"/>
                        <a14:foregroundMark x1="31641" y1="37081" x2="29688" y2="39713"/>
                        <a14:foregroundMark x1="35742" y1="9091" x2="31836" y2="12201"/>
                        <a14:foregroundMark x1="31836" y1="12201" x2="28516" y2="16986"/>
                        <a14:foregroundMark x1="28516" y1="16986" x2="28320" y2="17703"/>
                        <a14:foregroundMark x1="49805" y1="4067" x2="59570" y2="1914"/>
                        <a14:foregroundMark x1="59570" y1="1914" x2="61719" y2="2153"/>
                        <a14:foregroundMark x1="21875" y1="88517" x2="23633" y2="94737"/>
                        <a14:foregroundMark x1="23633" y1="94737" x2="19727" y2="98565"/>
                        <a14:foregroundMark x1="19727" y1="98565" x2="19336" y2="98565"/>
                        <a14:foregroundMark x1="56250" y1="83254" x2="55859" y2="89234"/>
                        <a14:foregroundMark x1="69531" y1="87081" x2="67383" y2="92105"/>
                        <a14:foregroundMark x1="67383" y1="92105" x2="63086" y2="95455"/>
                        <a14:foregroundMark x1="63086" y1="95455" x2="58203" y2="94019"/>
                        <a14:foregroundMark x1="58203" y1="94019" x2="56445" y2="91388"/>
                        <a14:foregroundMark x1="70508" y1="89234" x2="70508" y2="89234"/>
                        <a14:foregroundMark x1="71094" y1="90670" x2="71094" y2="90670"/>
                        <a14:foregroundMark x1="72266" y1="91866" x2="72266" y2="91866"/>
                        <a14:foregroundMark x1="13867" y1="58134" x2="12500" y2="59091"/>
                        <a14:foregroundMark x1="17383" y1="71770" x2="17383" y2="72488"/>
                        <a14:foregroundMark x1="18164" y1="75598" x2="18164" y2="76316"/>
                        <a14:backgroundMark x1="75977" y1="2392" x2="72852" y2="1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236942" y="277090"/>
            <a:ext cx="8400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6DF9-0C4A-487F-AE16-D917C8AB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743200" cy="1456267"/>
          </a:xfrm>
        </p:spPr>
        <p:txBody>
          <a:bodyPr>
            <a:normAutofit/>
          </a:bodyPr>
          <a:lstStyle/>
          <a:p>
            <a:pPr marR="0" rtl="0"/>
            <a:r>
              <a:rPr lang="en-GB" dirty="0"/>
              <a:t>God wants you to win the crown of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AC1EE-F69B-436B-81CE-A2C398064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The crown is not for everyone</a:t>
            </a:r>
          </a:p>
          <a:p>
            <a:pPr marR="0" lvl="1" rtl="0"/>
            <a:r>
              <a:rPr lang="en-GB" dirty="0"/>
              <a:t>A crown for those qualified to receive it</a:t>
            </a:r>
          </a:p>
          <a:p>
            <a:pPr marR="0" lvl="1" rtl="0"/>
            <a:r>
              <a:rPr lang="en-GB" dirty="0"/>
              <a:t>A crown only given to winners</a:t>
            </a:r>
          </a:p>
          <a:p>
            <a:pPr marR="0" lvl="0" rtl="0"/>
            <a:r>
              <a:rPr lang="en-GB" dirty="0"/>
              <a:t>The crown of life was for winning as</a:t>
            </a:r>
            <a:br>
              <a:rPr lang="en-GB" dirty="0"/>
            </a:br>
            <a:r>
              <a:rPr lang="en-GB" dirty="0"/>
              <a:t> a human being in God’s eyes</a:t>
            </a:r>
          </a:p>
          <a:p>
            <a:pPr marR="0" lvl="1" rtl="0"/>
            <a:r>
              <a:rPr lang="en-GB" dirty="0"/>
              <a:t>You becoming all that God intended you</a:t>
            </a:r>
            <a:br>
              <a:rPr lang="en-GB" dirty="0"/>
            </a:br>
            <a:r>
              <a:rPr lang="en-GB" dirty="0"/>
              <a:t> to be when He first imagined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B543F-D8AB-48D5-96FD-3B32D7171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5" r="26457"/>
          <a:stretch/>
        </p:blipFill>
        <p:spPr>
          <a:xfrm>
            <a:off x="10265714" y="3115733"/>
            <a:ext cx="1926286" cy="2912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05F59B-84A4-4CB6-ABE9-BFD070CBA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00" r="10847"/>
          <a:stretch/>
        </p:blipFill>
        <p:spPr>
          <a:xfrm>
            <a:off x="10265714" y="3115733"/>
            <a:ext cx="1888186" cy="32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4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DCDB-DAB4-477B-A160-D22EAAC5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Our God is different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7475-20A4-4836-BD9F-FF487C967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R="0" lvl="0" rtl="0"/>
            <a:r>
              <a:rPr lang="en-GB" dirty="0"/>
              <a:t>He is Pure, Good and beyond emotion</a:t>
            </a:r>
          </a:p>
          <a:p>
            <a:pPr marR="0" lvl="1" rtl="0"/>
            <a:r>
              <a:rPr lang="en-GB" dirty="0"/>
              <a:t>The God of heaven is not insecure</a:t>
            </a:r>
          </a:p>
          <a:p>
            <a:pPr marR="0" lvl="0" rtl="0"/>
            <a:r>
              <a:rPr lang="en-GB" dirty="0"/>
              <a:t>He doesn’t allow luggage in heaven</a:t>
            </a:r>
          </a:p>
          <a:p>
            <a:pPr marR="0" lvl="1" rtl="0"/>
            <a:r>
              <a:rPr lang="en-GB" dirty="0"/>
              <a:t>This lockdown is a test/trial to refine your character</a:t>
            </a:r>
          </a:p>
          <a:p>
            <a:pPr marR="0" lvl="1" rtl="0"/>
            <a:r>
              <a:rPr lang="en-GB" dirty="0"/>
              <a:t>Your desires would like to steer you to a more comfortable path that allows you to keep your luggage</a:t>
            </a:r>
          </a:p>
          <a:p>
            <a:pPr marR="0" lvl="2" rtl="0"/>
            <a:r>
              <a:rPr lang="en-GB" dirty="0"/>
              <a:t>Your luggage will not fit through the door to glory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0CB61-8B52-4A8C-93D1-678E36AAA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14"/>
            <a:ext cx="12191999" cy="68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1CAE-A416-45D5-8A90-2C48EEC9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This week’s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01A8C-71C3-45B1-9FB4-BB810D2AE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7525511" cy="5165759"/>
          </a:xfrm>
        </p:spPr>
        <p:txBody>
          <a:bodyPr>
            <a:normAutofit/>
          </a:bodyPr>
          <a:lstStyle/>
          <a:p>
            <a:r>
              <a:rPr lang="en-GB" dirty="0"/>
              <a:t>Now that lockdown is coming to the end ‘what is really essential to a life well lived?’</a:t>
            </a:r>
            <a:endParaRPr lang="en-GB" baseline="0" dirty="0"/>
          </a:p>
          <a:p>
            <a:pPr lvl="1"/>
            <a:r>
              <a:rPr lang="en-GB" dirty="0"/>
              <a:t>How has the lockdown changed your views of what’s important and what’s vital?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63479-CF05-4D7A-9B02-3779ED69F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427" y="2459168"/>
            <a:ext cx="4226573" cy="3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287</Words>
  <Application>Microsoft Office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Faith in the Pressure Cooker</vt:lpstr>
      <vt:lpstr>The pressure cooker</vt:lpstr>
      <vt:lpstr>PowerPoint Presentation</vt:lpstr>
      <vt:lpstr>God wants you to gain eternal glory</vt:lpstr>
      <vt:lpstr>God wants you to win the crown of life</vt:lpstr>
      <vt:lpstr>Our God is different</vt:lpstr>
      <vt:lpstr> This week’s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in the Pressure Cooker</dc:title>
  <dc:creator>Ron Day</dc:creator>
  <cp:lastModifiedBy>Ron Day</cp:lastModifiedBy>
  <cp:revision>5</cp:revision>
  <dcterms:created xsi:type="dcterms:W3CDTF">2020-05-02T08:57:44Z</dcterms:created>
  <dcterms:modified xsi:type="dcterms:W3CDTF">2020-05-02T19:16:08Z</dcterms:modified>
</cp:coreProperties>
</file>