
<file path=[Content_Types].xml><?xml version="1.0" encoding="utf-8"?>
<Types xmlns="http://schemas.openxmlformats.org/package/2006/content-types">
  <Default Extension="png" ContentType="image/png"/>
  <Default Extension="jpg&amp;ehk=BaEFVNIl" ContentType="image/jpeg"/>
  <Default Extension="jpg&amp;ehk=E4Y8om" ContentType="image/jpeg"/>
  <Default Extension="jpg&amp;ehk=lt3Gs92HVucyaZTiQRQaig&amp;r=0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jpg&amp;ehk=UgWo6t52zrOm3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9" autoAdjust="0"/>
  </p:normalViewPr>
  <p:slideViewPr>
    <p:cSldViewPr snapToGrid="0">
      <p:cViewPr varScale="1">
        <p:scale>
          <a:sx n="50" d="100"/>
          <a:sy n="50" d="100"/>
        </p:scale>
        <p:origin x="54" y="696"/>
      </p:cViewPr>
      <p:guideLst/>
    </p:cSldViewPr>
  </p:slideViewPr>
  <p:outlineViewPr>
    <p:cViewPr>
      <p:scale>
        <a:sx n="33" d="100"/>
        <a:sy n="33" d="100"/>
      </p:scale>
      <p:origin x="0" y="-35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4475E-7D7E-4603-B8EE-15C8F1A7B1F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3A491-B4D0-4CF9-9E4D-8AAC78CF8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1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3A491-B4D0-4CF9-9E4D-8AAC78CF86E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78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6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8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2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23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24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89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843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0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958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6B4A4A-9506-4174-8201-31B0493E8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3050" y="4846777"/>
            <a:ext cx="3028950" cy="201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6560E-4387-4B3B-80C7-6F00C1BE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703" y="764373"/>
            <a:ext cx="9267497" cy="1293028"/>
          </a:xfrm>
        </p:spPr>
        <p:txBody>
          <a:bodyPr/>
          <a:lstStyle>
            <a:lvl1pPr>
              <a:defRPr b="0" i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E9CDC-022A-443F-B43B-5EC159BFF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490019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tx2"/>
                </a:solidFill>
                <a:effectLst/>
              </a:defRPr>
            </a:lvl1pPr>
            <a:lvl2pPr>
              <a:defRPr sz="3600" b="0" i="0">
                <a:solidFill>
                  <a:schemeClr val="accent3"/>
                </a:solidFill>
                <a:effectLst/>
              </a:defRPr>
            </a:lvl2pPr>
            <a:lvl3pPr>
              <a:defRPr sz="3200" b="0" i="0">
                <a:solidFill>
                  <a:schemeClr val="accent5"/>
                </a:solidFill>
                <a:effectLst/>
              </a:defRPr>
            </a:lvl3pPr>
            <a:lvl4pPr>
              <a:defRPr sz="2800" b="0" i="0">
                <a:effectLst/>
              </a:defRPr>
            </a:lvl4pPr>
            <a:lvl5pPr>
              <a:defRPr sz="2800" b="0" i="0">
                <a:effectLst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EFADEA-9CB1-4198-B238-128E14698C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38703" y="-2374240"/>
            <a:ext cx="2784611" cy="20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1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1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8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9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5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C1B5-5AF7-4954-AAD4-148ED0C00193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99BE-AF6D-4470-B197-CE151115D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65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lt3Gs92HVucyaZTiQRQaig&amp;r=0&amp;pid=OfficeInsert"/><Relationship Id="rId2" Type="http://schemas.openxmlformats.org/officeDocument/2006/relationships/image" Target="../media/image5.jpg&amp;ehk=E4Y8om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son-of-encouragement.blogspot.com/2010_03_28_archive.html" TargetMode="External"/><Relationship Id="rId5" Type="http://schemas.openxmlformats.org/officeDocument/2006/relationships/image" Target="../media/image7.jpg&amp;ehk=UgWo6t52zrOm3"/><Relationship Id="rId4" Type="http://schemas.openxmlformats.org/officeDocument/2006/relationships/hyperlink" Target="https://asacredrebel.wordpress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BaEFVNI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D50D-6254-40E6-A4CF-A91543A2E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Advent 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3F5EF-8EB8-4755-9E6E-ED142D47E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545517"/>
          </a:xfrm>
        </p:spPr>
        <p:txBody>
          <a:bodyPr>
            <a:normAutofit/>
          </a:bodyPr>
          <a:lstStyle/>
          <a:p>
            <a:r>
              <a:rPr lang="en-GB" sz="2800" dirty="0"/>
              <a:t>Expectation: Isaiah 42:1-9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0F088-095D-46D2-90ED-F51EBC259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671" y="646760"/>
            <a:ext cx="5504329" cy="3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9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224EC-6CF9-4C4A-ABBC-6FF33CB2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Expectations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D016B-5E75-4804-89D5-E232CBBB8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Expectations can fill us with hope</a:t>
            </a:r>
          </a:p>
          <a:p>
            <a:pPr marR="0" lvl="0" rtl="0"/>
            <a:r>
              <a:rPr lang="en-GB" dirty="0"/>
              <a:t>Expectations can make us terrible people</a:t>
            </a:r>
          </a:p>
          <a:p>
            <a:pPr marR="0" lvl="0" rtl="0"/>
            <a:r>
              <a:rPr lang="en-GB" dirty="0"/>
              <a:t>Managing expectations is a large part of life</a:t>
            </a:r>
          </a:p>
        </p:txBody>
      </p:sp>
    </p:spTree>
    <p:extLst>
      <p:ext uri="{BB962C8B-B14F-4D97-AF65-F5344CB8AC3E}">
        <p14:creationId xmlns:p14="http://schemas.microsoft.com/office/powerpoint/2010/main" val="40411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284C7-E96E-4B1E-990C-BE0A2CF7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8EE2-4A0B-4D60-8358-92B870710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36378"/>
            <a:ext cx="11994776" cy="4921622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Isaiah had a vision of God that shaped his life (6:1) </a:t>
            </a:r>
          </a:p>
          <a:p>
            <a:pPr marR="0" lvl="1" rtl="0"/>
            <a:r>
              <a:rPr lang="en-GB" dirty="0"/>
              <a:t>He wrote of his vision as the book of Isaiah (1:1)</a:t>
            </a:r>
          </a:p>
          <a:p>
            <a:pPr marR="0" lvl="2" rtl="0"/>
            <a:r>
              <a:rPr lang="en-GB" dirty="0"/>
              <a:t>It’s BIG</a:t>
            </a:r>
          </a:p>
          <a:p>
            <a:pPr marR="0" lvl="2" rtl="0"/>
            <a:r>
              <a:rPr lang="en-GB" dirty="0"/>
              <a:t>It’s seamless</a:t>
            </a:r>
          </a:p>
          <a:p>
            <a:pPr marR="0" lvl="2" rtl="0"/>
            <a:r>
              <a:rPr lang="en-GB" dirty="0"/>
              <a:t>It’s historical</a:t>
            </a:r>
          </a:p>
          <a:p>
            <a:pPr marR="0" lvl="3" rtl="0"/>
            <a:r>
              <a:rPr lang="en-GB" dirty="0"/>
              <a:t>It starts with, uses and transforms real people </a:t>
            </a:r>
          </a:p>
          <a:p>
            <a:pPr marR="0" lvl="2" rtl="0"/>
            <a:r>
              <a:rPr lang="en-GB" dirty="0"/>
              <a:t>It’s focused</a:t>
            </a:r>
          </a:p>
          <a:p>
            <a:pPr marR="0" lvl="3" rtl="0"/>
            <a:r>
              <a:rPr lang="en-GB" dirty="0"/>
              <a:t>Watch and you’ll see the Servant of the Lord</a:t>
            </a:r>
          </a:p>
        </p:txBody>
      </p:sp>
    </p:spTree>
    <p:extLst>
      <p:ext uri="{BB962C8B-B14F-4D97-AF65-F5344CB8AC3E}">
        <p14:creationId xmlns:p14="http://schemas.microsoft.com/office/powerpoint/2010/main" val="398682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5E75-62A1-4347-977D-0E02DC65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764373"/>
            <a:ext cx="9220200" cy="1293028"/>
          </a:xfrm>
        </p:spPr>
        <p:txBody>
          <a:bodyPr/>
          <a:lstStyle/>
          <a:p>
            <a:pPr marR="0" rtl="0"/>
            <a:r>
              <a:rPr lang="en-GB" dirty="0"/>
              <a:t>Who is The Servant of the Lord?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F5BA3-F8CF-44E9-8FF0-6D8435450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1" rtl="0"/>
            <a:r>
              <a:rPr lang="en-GB" dirty="0"/>
              <a:t>Isaiah (20:3)</a:t>
            </a:r>
          </a:p>
          <a:p>
            <a:pPr marR="0" lvl="1" rtl="0"/>
            <a:r>
              <a:rPr lang="en-GB" dirty="0"/>
              <a:t>Eliakim (22:20)</a:t>
            </a:r>
          </a:p>
          <a:p>
            <a:pPr lvl="1"/>
            <a:r>
              <a:rPr lang="en-GB" dirty="0"/>
              <a:t>Job</a:t>
            </a:r>
          </a:p>
          <a:p>
            <a:pPr lvl="1"/>
            <a:r>
              <a:rPr lang="en-GB" dirty="0"/>
              <a:t>David</a:t>
            </a:r>
          </a:p>
          <a:p>
            <a:pPr lvl="1"/>
            <a:r>
              <a:rPr lang="en-GB" dirty="0"/>
              <a:t>Every Jew </a:t>
            </a:r>
          </a:p>
          <a:p>
            <a:pPr lvl="2"/>
            <a:r>
              <a:rPr lang="en-GB" dirty="0"/>
              <a:t>They all fell short</a:t>
            </a:r>
          </a:p>
          <a:p>
            <a:r>
              <a:rPr lang="en-GB" dirty="0"/>
              <a:t>Isaiah is inspired to speak of the true </a:t>
            </a:r>
            <a:br>
              <a:rPr lang="en-GB" dirty="0"/>
            </a:br>
            <a:r>
              <a:rPr lang="en-GB" dirty="0"/>
              <a:t>servant, one who will do it right</a:t>
            </a:r>
          </a:p>
        </p:txBody>
      </p:sp>
    </p:spTree>
    <p:extLst>
      <p:ext uri="{BB962C8B-B14F-4D97-AF65-F5344CB8AC3E}">
        <p14:creationId xmlns:p14="http://schemas.microsoft.com/office/powerpoint/2010/main" val="254020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5BD9-C73B-4BD5-86C4-0C2CB589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speaks to the world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F6593-387E-4513-9E22-723EACC14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1" rtl="0"/>
            <a:r>
              <a:rPr lang="en-GB" dirty="0"/>
              <a:t>If you want to know what a servant of the Lord looks like, how a servant of the Lord behaves and speaks and deals with people</a:t>
            </a:r>
          </a:p>
          <a:p>
            <a:pPr marR="0" lvl="0" rtl="0"/>
            <a:r>
              <a:rPr lang="en-GB" dirty="0"/>
              <a:t>Here is my servant</a:t>
            </a:r>
          </a:p>
          <a:p>
            <a:pPr marR="0" lvl="1" rtl="0"/>
            <a:r>
              <a:rPr lang="en-GB" dirty="0"/>
              <a:t>Favoured, chosen &amp; Spirit filled</a:t>
            </a:r>
          </a:p>
          <a:p>
            <a:pPr marR="0" lvl="1" rtl="0"/>
            <a:r>
              <a:rPr lang="en-GB" dirty="0"/>
              <a:t>Dispensing real justice in the quiet of living</a:t>
            </a:r>
          </a:p>
          <a:p>
            <a:pPr marR="0" lvl="1" rtl="0"/>
            <a:r>
              <a:rPr lang="en-GB" dirty="0"/>
              <a:t>Binding up the damaged, encouraging your light to shine</a:t>
            </a:r>
          </a:p>
          <a:p>
            <a:pPr marR="0" lvl="2" rtl="0"/>
            <a:r>
              <a:rPr lang="en-GB" dirty="0"/>
              <a:t>This is not a servant of a wrathful God, </a:t>
            </a:r>
            <a:br>
              <a:rPr lang="en-GB" dirty="0"/>
            </a:br>
            <a:r>
              <a:rPr lang="en-GB" dirty="0"/>
              <a:t>but one of a gracious, caring God</a:t>
            </a:r>
          </a:p>
        </p:txBody>
      </p:sp>
    </p:spTree>
    <p:extLst>
      <p:ext uri="{BB962C8B-B14F-4D97-AF65-F5344CB8AC3E}">
        <p14:creationId xmlns:p14="http://schemas.microsoft.com/office/powerpoint/2010/main" val="3032756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F0CB-0D86-4B48-A645-91A57FB8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speaks to His servant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8F46A-79A0-4502-8C0E-A81A8E09A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 have called you in righteousness</a:t>
            </a:r>
          </a:p>
          <a:p>
            <a:pPr marR="0" lvl="0" rtl="0"/>
            <a:r>
              <a:rPr lang="en-GB" dirty="0"/>
              <a:t>I’ve called you, held your hand and have plans for you</a:t>
            </a:r>
          </a:p>
          <a:p>
            <a:pPr marR="0" lvl="1" rtl="0"/>
            <a:r>
              <a:rPr lang="en-GB" dirty="0"/>
              <a:t>YOU will be the covenant</a:t>
            </a:r>
          </a:p>
          <a:p>
            <a:pPr marR="0" lvl="1" rtl="0"/>
            <a:r>
              <a:rPr lang="en-GB" dirty="0"/>
              <a:t>YOU will be a light for the gentiles</a:t>
            </a:r>
          </a:p>
          <a:p>
            <a:pPr marR="0" lvl="0" rtl="0"/>
            <a:r>
              <a:rPr lang="en-GB" dirty="0"/>
              <a:t>The plans God had for the Servant included his abuse and his exaltation</a:t>
            </a:r>
          </a:p>
        </p:txBody>
      </p:sp>
    </p:spTree>
    <p:extLst>
      <p:ext uri="{BB962C8B-B14F-4D97-AF65-F5344CB8AC3E}">
        <p14:creationId xmlns:p14="http://schemas.microsoft.com/office/powerpoint/2010/main" val="235293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C372-0DB3-4E0A-AC8D-85D81878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speaks to all creation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1F610-8136-4932-8623-E894EE278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057401"/>
            <a:ext cx="10820400" cy="4800599"/>
          </a:xfrm>
        </p:spPr>
        <p:txBody>
          <a:bodyPr>
            <a:normAutofit fontScale="85000" lnSpcReduction="20000"/>
          </a:bodyPr>
          <a:lstStyle/>
          <a:p>
            <a:pPr marR="0" lvl="0" rtl="0"/>
            <a:r>
              <a:rPr lang="en-GB" dirty="0"/>
              <a:t>God is a God of consistency</a:t>
            </a:r>
          </a:p>
          <a:p>
            <a:pPr marR="0" lvl="1" rtl="0"/>
            <a:r>
              <a:rPr lang="en-GB" dirty="0"/>
              <a:t>He has always been at the centre of creation, glory and history</a:t>
            </a:r>
          </a:p>
          <a:p>
            <a:pPr marR="0" lvl="1" rtl="0"/>
            <a:r>
              <a:rPr lang="en-GB" dirty="0"/>
              <a:t>He has always dealt with people according to His grace rather than what they have deserved</a:t>
            </a:r>
          </a:p>
          <a:p>
            <a:pPr marR="0" lvl="1" rtl="0"/>
            <a:r>
              <a:rPr lang="en-GB" dirty="0"/>
              <a:t>He is reliable in bringing justice and healing and restoration into a broken rebellious world</a:t>
            </a:r>
          </a:p>
          <a:p>
            <a:pPr marR="0" lvl="0" rtl="0"/>
            <a:r>
              <a:rPr lang="en-GB" dirty="0"/>
              <a:t>God is a God of change</a:t>
            </a:r>
          </a:p>
          <a:p>
            <a:pPr lvl="1"/>
            <a:r>
              <a:rPr lang="en-GB" dirty="0"/>
              <a:t>God has plans and if we want to be a part of them then we have to accept change</a:t>
            </a:r>
          </a:p>
          <a:p>
            <a:pPr lvl="2"/>
            <a:r>
              <a:rPr lang="en-GB" dirty="0"/>
              <a:t>In this passage He is managing the </a:t>
            </a:r>
            <a:br>
              <a:rPr lang="en-GB" dirty="0"/>
            </a:br>
            <a:r>
              <a:rPr lang="en-GB" dirty="0"/>
              <a:t>expectations of people</a:t>
            </a:r>
          </a:p>
        </p:txBody>
      </p:sp>
    </p:spTree>
    <p:extLst>
      <p:ext uri="{BB962C8B-B14F-4D97-AF65-F5344CB8AC3E}">
        <p14:creationId xmlns:p14="http://schemas.microsoft.com/office/powerpoint/2010/main" val="84665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FDF15-7996-46B3-AE79-30DC95AA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expectations of God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F6855-E21F-4976-9089-F02F4E4F5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expect God to do something…</a:t>
            </a:r>
          </a:p>
          <a:p>
            <a:pPr lvl="1"/>
            <a:r>
              <a:rPr lang="en-GB" dirty="0"/>
              <a:t>He has and…</a:t>
            </a:r>
          </a:p>
          <a:p>
            <a:pPr lvl="1"/>
            <a:r>
              <a:rPr lang="en-GB" dirty="0"/>
              <a:t>He is and…</a:t>
            </a:r>
          </a:p>
          <a:p>
            <a:pPr lvl="1"/>
            <a:r>
              <a:rPr lang="en-GB" dirty="0"/>
              <a:t>He will!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9AC8C-213C-45EA-89CF-CC2FB6289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76" y="2881554"/>
            <a:ext cx="2492188" cy="3738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6E98E4-48B5-4623-9D47-55320645E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023" r="19535"/>
          <a:stretch/>
        </p:blipFill>
        <p:spPr>
          <a:xfrm>
            <a:off x="7019364" y="2766348"/>
            <a:ext cx="2492189" cy="2263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1E0232-90B4-480C-B01B-6DFC8D2F74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7816" r="33987"/>
          <a:stretch/>
        </p:blipFill>
        <p:spPr>
          <a:xfrm>
            <a:off x="9769856" y="1761219"/>
            <a:ext cx="2181767" cy="360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2930-2DAD-4ED3-9432-07A5F082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God’s expectations of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38AC1-4650-4644-B130-62DD33879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A response of love</a:t>
            </a:r>
          </a:p>
          <a:p>
            <a:pPr marR="0" lvl="0" rtl="0"/>
            <a:r>
              <a:rPr lang="en-GB" dirty="0"/>
              <a:t>A response of acceptance</a:t>
            </a:r>
          </a:p>
          <a:p>
            <a:pPr marR="0" lvl="0" rtl="0"/>
            <a:r>
              <a:rPr lang="en-GB" dirty="0"/>
              <a:t>A response of obedience</a:t>
            </a:r>
          </a:p>
          <a:p>
            <a:pPr marR="0" lvl="0" rtl="0"/>
            <a:r>
              <a:rPr lang="en-GB" dirty="0"/>
              <a:t>A response of joy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ABCD6C-6812-4EF4-B47C-987FA82B7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03" y="2040723"/>
            <a:ext cx="5716694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0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69</TotalTime>
  <Words>361</Words>
  <Application>Microsoft Office PowerPoint</Application>
  <PresentationFormat>Widescreen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Vapor Trail</vt:lpstr>
      <vt:lpstr>Advent 2017</vt:lpstr>
      <vt:lpstr>Expectations</vt:lpstr>
      <vt:lpstr>Background</vt:lpstr>
      <vt:lpstr>Who is The Servant of the Lord?</vt:lpstr>
      <vt:lpstr>God speaks to the world</vt:lpstr>
      <vt:lpstr>God speaks to His servant</vt:lpstr>
      <vt:lpstr>God speaks to all creation</vt:lpstr>
      <vt:lpstr>Your expectations of God</vt:lpstr>
      <vt:lpstr>God’s expectations of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2017</dc:title>
  <dc:creator>Ron Day</dc:creator>
  <cp:lastModifiedBy>Ron Day</cp:lastModifiedBy>
  <cp:revision>9</cp:revision>
  <dcterms:created xsi:type="dcterms:W3CDTF">2017-11-30T11:31:22Z</dcterms:created>
  <dcterms:modified xsi:type="dcterms:W3CDTF">2017-12-02T13:59:10Z</dcterms:modified>
</cp:coreProperties>
</file>