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sldIdLst>
    <p:sldId id="262" r:id="rId2"/>
    <p:sldId id="375" r:id="rId3"/>
    <p:sldId id="379" r:id="rId4"/>
    <p:sldId id="380" r:id="rId5"/>
    <p:sldId id="381" r:id="rId6"/>
    <p:sldId id="378" r:id="rId7"/>
    <p:sldId id="38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7" autoAdjust="0"/>
    <p:restoredTop sz="86410" autoAdjust="0"/>
  </p:normalViewPr>
  <p:slideViewPr>
    <p:cSldViewPr>
      <p:cViewPr varScale="1">
        <p:scale>
          <a:sx n="98" d="100"/>
          <a:sy n="98" d="100"/>
        </p:scale>
        <p:origin x="90" y="1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2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1C89-DD67-46E9-92F1-E6A3FC57CB49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BBDB-A18E-4F98-A87C-957293B61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9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CBBDB-A18E-4F98-A87C-957293B612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1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446603"/>
            <a:ext cx="7172348" cy="1102519"/>
          </a:xfrm>
        </p:spPr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2732486"/>
            <a:ext cx="6400800" cy="9644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05978"/>
            <a:ext cx="7829576" cy="758417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964395"/>
            <a:ext cx="7829576" cy="3268289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14298"/>
            <a:ext cx="1785950" cy="4174348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05980"/>
            <a:ext cx="5834090" cy="4187440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4767263"/>
            <a:ext cx="2133600" cy="273844"/>
          </a:xfrm>
        </p:spPr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4767263"/>
            <a:ext cx="2133600" cy="273844"/>
          </a:xfrm>
        </p:spPr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919572" y="188664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535574" y="187772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76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3415"/>
            <a:ext cx="9649072" cy="3443"/>
            <a:chOff x="-252536" y="184329"/>
            <a:chExt cx="9649072" cy="344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flipV="1">
              <a:off x="5919572" y="184329"/>
              <a:ext cx="1836216" cy="34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7754591" y="184329"/>
              <a:ext cx="20178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Magnifying Glass Vector Set - Free Vector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43902" y="431756"/>
            <a:ext cx="550161" cy="59201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486050" y="-155743"/>
            <a:ext cx="1108013" cy="1155879"/>
          </a:xfrm>
          <a:prstGeom prst="rect">
            <a:avLst/>
          </a:prstGeom>
          <a:blipFill dpi="0" rotWithShape="1">
            <a:blip r:embed="rId4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52536" y="12347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7145681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535574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145680" y="124370"/>
            <a:ext cx="61010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1" y="3536163"/>
            <a:ext cx="7215239" cy="6465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143122"/>
            <a:ext cx="7215238" cy="13394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3429006"/>
            <a:ext cx="6400816" cy="69651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071553"/>
            <a:ext cx="5111750" cy="35230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3761185"/>
            <a:ext cx="5486400" cy="310763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557220"/>
            <a:ext cx="5486400" cy="30861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4111243"/>
            <a:ext cx="54864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8" r:id="rId13"/>
    <p:sldLayoutId id="214748368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/>
    </p:bldLst>
  </p:timing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="1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="1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="1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Focused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451" y="2732486"/>
            <a:ext cx="8495029" cy="1855488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Jesus’ ministry in the last week of His </a:t>
            </a:r>
            <a:br>
              <a:rPr lang="en-GB" dirty="0"/>
            </a:br>
            <a:r>
              <a:rPr lang="en-GB" dirty="0"/>
              <a:t>mortal life</a:t>
            </a:r>
          </a:p>
          <a:p>
            <a:pPr marR="0" lvl="0" rtl="0"/>
            <a:r>
              <a:rPr lang="en-GB" dirty="0"/>
              <a:t>John 12:1-19:42</a:t>
            </a:r>
          </a:p>
        </p:txBody>
      </p:sp>
      <p:pic>
        <p:nvPicPr>
          <p:cNvPr id="1026" name="Picture 2" descr="C:\Users\Ron\AppData\Local\Temp\Temporary Internet Files\Content.IE5\9L4WVNKP\MC9004363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1" y="627293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n\AppData\Local\Temp\Temporary Internet Files\Content.IE5\9L4WVNKP\MP900407485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0" t="8334" r="35999" b="12726"/>
          <a:stretch/>
        </p:blipFill>
        <p:spPr bwMode="auto">
          <a:xfrm>
            <a:off x="7663274" y="321318"/>
            <a:ext cx="6570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252536" y="140143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35574" y="140233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940152" y="1401438"/>
            <a:ext cx="2380171" cy="892"/>
            <a:chOff x="5940152" y="1401438"/>
            <a:chExt cx="2380171" cy="89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40152" y="1402330"/>
              <a:ext cx="181563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/>
            </p:cNvCxnSpPr>
            <p:nvPr/>
          </p:nvCxnSpPr>
          <p:spPr>
            <a:xfrm>
              <a:off x="7663274" y="1401438"/>
              <a:ext cx="657049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7412770" y="861378"/>
            <a:ext cx="1313979" cy="1432962"/>
            <a:chOff x="7412770" y="861378"/>
            <a:chExt cx="1313979" cy="1432962"/>
          </a:xfrm>
        </p:grpSpPr>
        <p:pic>
          <p:nvPicPr>
            <p:cNvPr id="13" name="Picture 12" descr="Magnifying Glass Vector Set - Free Vector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47163" b="97991" l="51375" r="99875">
                          <a14:foregroundMark x1="82125" y1="63475" x2="83500" y2="699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44" t="76234" r="-1"/>
            <a:stretch/>
          </p:blipFill>
          <p:spPr>
            <a:xfrm>
              <a:off x="8083175" y="1601802"/>
              <a:ext cx="643574" cy="69253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7412770" y="861378"/>
              <a:ext cx="1296144" cy="1388690"/>
            </a:xfrm>
            <a:prstGeom prst="rect">
              <a:avLst/>
            </a:prstGeom>
            <a:blipFill dpi="0" rotWithShape="1">
              <a:blip r:embed="rId7">
                <a:alphaModFix amt="55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630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7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25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8111"/>
          </a:xfrm>
        </p:spPr>
        <p:txBody>
          <a:bodyPr>
            <a:normAutofit fontScale="90000"/>
          </a:bodyPr>
          <a:lstStyle/>
          <a:p>
            <a:r>
              <a:rPr lang="en-GB" dirty="0"/>
              <a:t>Keep your eye on the ball </a:t>
            </a:r>
            <a:br>
              <a:rPr lang="en-GB" dirty="0"/>
            </a:br>
            <a:r>
              <a:rPr lang="en-GB" dirty="0"/>
              <a:t>2. Dealing with your enemies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9621"/>
            <a:ext cx="8229600" cy="360040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John</a:t>
            </a:r>
          </a:p>
          <a:p>
            <a:pPr lvl="1"/>
            <a:r>
              <a:rPr lang="en-GB" dirty="0"/>
              <a:t>John is giving us evidence for what he believes about Jesus</a:t>
            </a:r>
          </a:p>
          <a:p>
            <a:pPr lvl="2"/>
            <a:r>
              <a:rPr lang="en-GB" dirty="0"/>
              <a:t>He tells us what he believes in 1:1-18</a:t>
            </a:r>
          </a:p>
          <a:p>
            <a:pPr lvl="2"/>
            <a:r>
              <a:rPr lang="en-GB" dirty="0"/>
              <a:t>Then he lays out his evidence</a:t>
            </a:r>
          </a:p>
          <a:p>
            <a:pPr lvl="1"/>
            <a:r>
              <a:rPr lang="en-GB" dirty="0"/>
              <a:t>John says ‘Jesus is God’</a:t>
            </a:r>
          </a:p>
          <a:p>
            <a:pPr lvl="2"/>
            <a:r>
              <a:rPr lang="en-GB" dirty="0"/>
              <a:t>This is part of the evidence he uses</a:t>
            </a:r>
          </a:p>
        </p:txBody>
      </p:sp>
    </p:spTree>
    <p:extLst>
      <p:ext uri="{BB962C8B-B14F-4D97-AF65-F5344CB8AC3E}">
        <p14:creationId xmlns:p14="http://schemas.microsoft.com/office/powerpoint/2010/main" val="15217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situation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position of the chief priest was inherited by both ancestry and qualification</a:t>
            </a:r>
          </a:p>
          <a:p>
            <a:r>
              <a:rPr lang="en-GB" dirty="0"/>
              <a:t>The Sanhedrin, led by the chief priest, were the supreme court of Israel </a:t>
            </a:r>
          </a:p>
          <a:p>
            <a:r>
              <a:rPr lang="en-GB" dirty="0"/>
              <a:t>BUT they were under Roman occupation and rule</a:t>
            </a:r>
          </a:p>
        </p:txBody>
      </p:sp>
    </p:spTree>
    <p:extLst>
      <p:ext uri="{BB962C8B-B14F-4D97-AF65-F5344CB8AC3E}">
        <p14:creationId xmlns:p14="http://schemas.microsoft.com/office/powerpoint/2010/main" val="369519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players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In the Roman world</a:t>
            </a:r>
          </a:p>
          <a:p>
            <a:pPr lvl="1"/>
            <a:r>
              <a:rPr lang="en-GB" dirty="0"/>
              <a:t>Pilate (Governor of Judea) </a:t>
            </a:r>
          </a:p>
          <a:p>
            <a:pPr lvl="1"/>
            <a:r>
              <a:rPr lang="en-GB" dirty="0"/>
              <a:t>Herod Antipas (King of region) </a:t>
            </a:r>
          </a:p>
          <a:p>
            <a:pPr lvl="1"/>
            <a:r>
              <a:rPr lang="en-GB" dirty="0"/>
              <a:t>Caesar (Tiberius) (Emperor)</a:t>
            </a:r>
          </a:p>
          <a:p>
            <a:pPr lvl="0"/>
            <a:r>
              <a:rPr lang="en-GB" dirty="0"/>
              <a:t>In the Jewish system</a:t>
            </a:r>
          </a:p>
          <a:p>
            <a:pPr lvl="1"/>
            <a:r>
              <a:rPr lang="en-GB" dirty="0"/>
              <a:t>The deposed </a:t>
            </a:r>
            <a:r>
              <a:rPr lang="en-GB" dirty="0" err="1"/>
              <a:t>Annas</a:t>
            </a:r>
            <a:endParaRPr lang="en-GB" dirty="0"/>
          </a:p>
          <a:p>
            <a:pPr lvl="1"/>
            <a:r>
              <a:rPr lang="en-GB" dirty="0"/>
              <a:t>Caiaphas</a:t>
            </a:r>
          </a:p>
          <a:p>
            <a:pPr lvl="1"/>
            <a:r>
              <a:rPr lang="en-GB" dirty="0"/>
              <a:t>The Sanhedrin</a:t>
            </a:r>
          </a:p>
          <a:p>
            <a:pPr lvl="2"/>
            <a:r>
              <a:rPr lang="en-GB" dirty="0"/>
              <a:t>A perfect storm arises into which Jesus comes where everyone is watching their backs because they want power</a:t>
            </a:r>
          </a:p>
        </p:txBody>
      </p:sp>
    </p:spTree>
    <p:extLst>
      <p:ext uri="{BB962C8B-B14F-4D97-AF65-F5344CB8AC3E}">
        <p14:creationId xmlns:p14="http://schemas.microsoft.com/office/powerpoint/2010/main" val="156234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God is in control!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Throughout the ordeal Jesus reminds people that power and control are an illusion</a:t>
            </a:r>
          </a:p>
          <a:p>
            <a:pPr lvl="1"/>
            <a:r>
              <a:rPr lang="en-GB" dirty="0"/>
              <a:t>God is in ultimate control</a:t>
            </a:r>
          </a:p>
          <a:p>
            <a:pPr lvl="2"/>
            <a:r>
              <a:rPr lang="en-GB" dirty="0"/>
              <a:t>Worth remembering in difficult times!</a:t>
            </a:r>
          </a:p>
        </p:txBody>
      </p:sp>
    </p:spTree>
    <p:extLst>
      <p:ext uri="{BB962C8B-B14F-4D97-AF65-F5344CB8AC3E}">
        <p14:creationId xmlns:p14="http://schemas.microsoft.com/office/powerpoint/2010/main" val="327769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8"/>
            <a:ext cx="8244408" cy="1213643"/>
          </a:xfrm>
        </p:spPr>
        <p:txBody>
          <a:bodyPr/>
          <a:lstStyle/>
          <a:p>
            <a:r>
              <a:rPr lang="en-GB" dirty="0"/>
              <a:t>God’s purposes are not thwarted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891879"/>
          </a:xfrm>
        </p:spPr>
        <p:txBody>
          <a:bodyPr>
            <a:normAutofit/>
          </a:bodyPr>
          <a:lstStyle/>
          <a:p>
            <a:r>
              <a:rPr lang="en-GB" dirty="0"/>
              <a:t>There are 2 trials</a:t>
            </a:r>
          </a:p>
          <a:p>
            <a:pPr lvl="1"/>
            <a:r>
              <a:rPr lang="en-GB" dirty="0"/>
              <a:t>A religious one and a secular one</a:t>
            </a:r>
          </a:p>
          <a:p>
            <a:pPr lvl="1"/>
            <a:r>
              <a:rPr lang="en-GB" dirty="0"/>
              <a:t>The Jews want to know about Jesus disciples and His teaching</a:t>
            </a:r>
          </a:p>
          <a:p>
            <a:pPr lvl="2"/>
            <a:r>
              <a:rPr lang="en-GB" dirty="0"/>
              <a:t>Not because they are interested in God and the truth, but because they are looking at their own futures</a:t>
            </a:r>
          </a:p>
        </p:txBody>
      </p:sp>
    </p:spTree>
    <p:extLst>
      <p:ext uri="{BB962C8B-B14F-4D97-AF65-F5344CB8AC3E}">
        <p14:creationId xmlns:p14="http://schemas.microsoft.com/office/powerpoint/2010/main" val="75474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God is Sovereign!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4227934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Enemies</a:t>
            </a:r>
          </a:p>
          <a:p>
            <a:pPr lvl="1"/>
            <a:r>
              <a:rPr lang="en-GB" dirty="0"/>
              <a:t>They’re not usually out to get you</a:t>
            </a:r>
          </a:p>
          <a:p>
            <a:pPr lvl="1"/>
            <a:r>
              <a:rPr lang="en-GB" dirty="0"/>
              <a:t>You are not a person, you are a challenge</a:t>
            </a:r>
          </a:p>
          <a:p>
            <a:pPr lvl="1"/>
            <a:r>
              <a:rPr lang="en-GB" dirty="0"/>
              <a:t>They will show their true colours</a:t>
            </a:r>
          </a:p>
          <a:p>
            <a:pPr lvl="2"/>
            <a:r>
              <a:rPr lang="en-GB" dirty="0"/>
              <a:t>They had no heart for God</a:t>
            </a:r>
          </a:p>
          <a:p>
            <a:pPr lvl="1"/>
            <a:r>
              <a:rPr lang="en-GB" dirty="0"/>
              <a:t>Your Integrity may lead to your demise</a:t>
            </a:r>
          </a:p>
          <a:p>
            <a:pPr lvl="2"/>
            <a:r>
              <a:rPr lang="en-GB" dirty="0"/>
              <a:t>But the truth will set you free to enjoy God’s fellowship</a:t>
            </a:r>
          </a:p>
          <a:p>
            <a:pPr lvl="2"/>
            <a:r>
              <a:rPr lang="en-GB" dirty="0"/>
              <a:t>After death comes resurrection</a:t>
            </a:r>
          </a:p>
        </p:txBody>
      </p:sp>
    </p:spTree>
    <p:extLst>
      <p:ext uri="{BB962C8B-B14F-4D97-AF65-F5344CB8AC3E}">
        <p14:creationId xmlns:p14="http://schemas.microsoft.com/office/powerpoint/2010/main" val="957728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29594</TotalTime>
  <Words>284</Words>
  <Application>Microsoft Office PowerPoint</Application>
  <PresentationFormat>On-screen Show (16:9)</PresentationFormat>
  <Paragraphs>43</Paragraphs>
  <Slides>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Calibri</vt:lpstr>
      <vt:lpstr>Candara</vt:lpstr>
      <vt:lpstr>Wingdings</vt:lpstr>
      <vt:lpstr>YamatoPainting</vt:lpstr>
      <vt:lpstr>The Focused Jesus</vt:lpstr>
      <vt:lpstr>Keep your eye on the ball  2. Dealing with your enemies</vt:lpstr>
      <vt:lpstr>The situation</vt:lpstr>
      <vt:lpstr>The players</vt:lpstr>
      <vt:lpstr>God is in control!</vt:lpstr>
      <vt:lpstr>God’s purposes are not thwarted</vt:lpstr>
      <vt:lpstr>God is Sovereign!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Y1J: Jesus long-term</dc:title>
  <dc:creator>Ron</dc:creator>
  <cp:lastModifiedBy>Ron Day</cp:lastModifiedBy>
  <cp:revision>166</cp:revision>
  <dcterms:created xsi:type="dcterms:W3CDTF">2013-01-04T10:38:11Z</dcterms:created>
  <dcterms:modified xsi:type="dcterms:W3CDTF">2017-04-02T07:20:09Z</dcterms:modified>
</cp:coreProperties>
</file>