
<file path=[Content_Types].xml><?xml version="1.0" encoding="utf-8"?>
<Types xmlns="http://schemas.openxmlformats.org/package/2006/content-types">
  <Default Extension="png" ContentType="image/png"/>
  <Default Extension="jpg&amp;ehk=vDOtv" ContentType="image/jpeg"/>
  <Default Extension="jpeg" ContentType="image/jpeg"/>
  <Default Extension="rels" ContentType="application/vnd.openxmlformats-package.relationships+xml"/>
  <Default Extension="xml" ContentType="application/xml"/>
  <Default Extension="jpg&amp;ehk=Csuz1hGveC2qTCtTUnvhbw&amp;r=0&amp;pid=OfficeInsert" ContentType="image/jpeg"/>
  <Default Extension="wdp" ContentType="image/vnd.ms-photo"/>
  <Default Extension="jpg&amp;ehk=RGjLEf1OEG7GvTAxBhy20A&amp;r=0&amp;pid=OfficeInsert" ContentType="image/jpeg"/>
  <Default Extension="jpg&amp;ehk=AptBt6pzyfC59" ContentType="image/jpeg"/>
  <Default Extension="jpg&amp;ehk=IdGx3r9rPSsfPngbKwqMKg&amp;r=0&amp;pid=OfficeInsert" ContentType="image/jpeg"/>
  <Default Extension="jpg&amp;ehk=Xb" ContentType="image/jpeg"/>
  <Default Extension="jpg&amp;ehk=GQIY" ContentType="image/jpeg"/>
  <Default Extension="jpg&amp;ehk=yK7eLou076SkYqofep2vb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62" r:id="rId2"/>
    <p:sldId id="359" r:id="rId3"/>
    <p:sldId id="361" r:id="rId4"/>
    <p:sldId id="364" r:id="rId5"/>
    <p:sldId id="362" r:id="rId6"/>
    <p:sldId id="365" r:id="rId7"/>
    <p:sldId id="363" r:id="rId8"/>
    <p:sldId id="3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2078" autoAdjust="0"/>
    <p:restoredTop sz="86410" autoAdjust="0"/>
  </p:normalViewPr>
  <p:slideViewPr>
    <p:cSldViewPr>
      <p:cViewPr varScale="1">
        <p:scale>
          <a:sx n="62" d="100"/>
          <a:sy n="62" d="100"/>
        </p:scale>
        <p:origin x="90" y="7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1C89-DD67-46E9-92F1-E6A3FC57CB49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BBDB-A18E-4F98-A87C-957293B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9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BBDB-A18E-4F98-A87C-957293B612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446603"/>
            <a:ext cx="7172348" cy="1102519"/>
          </a:xfrm>
        </p:spPr>
        <p:txBody>
          <a:bodyPr/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2732486"/>
            <a:ext cx="6400800" cy="9644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05978"/>
            <a:ext cx="7829576" cy="758417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964395"/>
            <a:ext cx="7829576" cy="3268289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14298"/>
            <a:ext cx="1785950" cy="4174348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05980"/>
            <a:ext cx="5834090" cy="4187440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4767263"/>
            <a:ext cx="2133600" cy="273844"/>
          </a:xfrm>
        </p:spPr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4767263"/>
            <a:ext cx="2133600" cy="273844"/>
          </a:xfrm>
        </p:spPr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6858"/>
            <a:ext cx="9649072" cy="892"/>
            <a:chOff x="-252536" y="187772"/>
            <a:chExt cx="9649072" cy="8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45681" y="188664"/>
              <a:ext cx="6101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19572" y="187772"/>
              <a:ext cx="1226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19572" y="188664"/>
              <a:ext cx="6101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6858"/>
            <a:ext cx="9649072" cy="892"/>
            <a:chOff x="-252536" y="187772"/>
            <a:chExt cx="9649072" cy="8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45681" y="188664"/>
              <a:ext cx="6101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19572" y="187772"/>
              <a:ext cx="1226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35574" y="187772"/>
              <a:ext cx="6101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6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3415"/>
            <a:ext cx="9649072" cy="3443"/>
            <a:chOff x="-252536" y="184329"/>
            <a:chExt cx="9649072" cy="34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5919572" y="184329"/>
              <a:ext cx="1836216" cy="34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7754591" y="184329"/>
              <a:ext cx="20178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Magnifying Glass Vector Set - Free Vecto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63" b="97991" l="51375" r="99875">
                        <a14:foregroundMark x1="82125" y1="63475" x2="83500" y2="6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4" t="76234" r="-1"/>
          <a:stretch/>
        </p:blipFill>
        <p:spPr>
          <a:xfrm>
            <a:off x="8043902" y="431756"/>
            <a:ext cx="550161" cy="59201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486050" y="-155743"/>
            <a:ext cx="1108013" cy="1155879"/>
          </a:xfrm>
          <a:prstGeom prst="rect">
            <a:avLst/>
          </a:pr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0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52536" y="123478"/>
            <a:ext cx="964907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145681" y="12437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535574" y="12437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145680" y="124370"/>
            <a:ext cx="610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1" y="3536163"/>
            <a:ext cx="7215239" cy="6465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143122"/>
            <a:ext cx="7215238" cy="1339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3429006"/>
            <a:ext cx="6400816" cy="69651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071553"/>
            <a:ext cx="5111750" cy="3523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3761185"/>
            <a:ext cx="5486400" cy="310763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557220"/>
            <a:ext cx="5486400" cy="30861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4111243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517777-D806-457E-88E1-15CA8FF90CC1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="1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="1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="1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="1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="1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&amp;ehk=IdGx3r9rPSsfPngbKwqMKg&amp;r=0&amp;pid=OfficeInsert"/><Relationship Id="rId2" Type="http://schemas.openxmlformats.org/officeDocument/2006/relationships/image" Target="../media/image9.jpg&amp;ehk=vDOt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&amp;ehk=Xb"/><Relationship Id="rId11" Type="http://schemas.openxmlformats.org/officeDocument/2006/relationships/image" Target="../media/image18.jpg&amp;ehk=yK7eLou076SkYqofep2vbQ&amp;r=0&amp;pid=OfficeInsert"/><Relationship Id="rId5" Type="http://schemas.openxmlformats.org/officeDocument/2006/relationships/image" Target="../media/image12.jpg&amp;ehk=Csuz1hGveC2qTCtTUnvhbw&amp;r=0&amp;pid=OfficeInsert"/><Relationship Id="rId10" Type="http://schemas.openxmlformats.org/officeDocument/2006/relationships/image" Target="../media/image17.jpg&amp;ehk=RGjLEf1OEG7GvTAxBhy20A&amp;r=0&amp;pid=OfficeInsert"/><Relationship Id="rId4" Type="http://schemas.openxmlformats.org/officeDocument/2006/relationships/image" Target="../media/image11.jpg&amp;ehk=AptBt6pzyfC59"/><Relationship Id="rId9" Type="http://schemas.openxmlformats.org/officeDocument/2006/relationships/image" Target="../media/image16.jpg&amp;ehk=GQIY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Focused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451" y="2732486"/>
            <a:ext cx="8495029" cy="185548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Jesus’ ministry in the last week of His </a:t>
            </a:r>
            <a:br>
              <a:rPr lang="en-GB" dirty="0"/>
            </a:br>
            <a:r>
              <a:rPr lang="en-GB" dirty="0"/>
              <a:t>mortal life</a:t>
            </a:r>
          </a:p>
          <a:p>
            <a:pPr marR="0" lvl="0" rtl="0"/>
            <a:r>
              <a:rPr lang="en-GB" dirty="0"/>
              <a:t>John 12:1-19:42</a:t>
            </a:r>
          </a:p>
        </p:txBody>
      </p:sp>
      <p:pic>
        <p:nvPicPr>
          <p:cNvPr id="1026" name="Picture 2" descr="C:\Users\Ron\AppData\Local\Temp\Temporary Internet Files\Content.IE5\9L4WVNKP\MC9004363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1" y="62729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\AppData\Local\Temp\Temporary Internet Files\Content.IE5\9L4WVNKP\MP90040748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8334" r="35999" b="12726"/>
          <a:stretch/>
        </p:blipFill>
        <p:spPr bwMode="auto">
          <a:xfrm>
            <a:off x="7663274" y="321318"/>
            <a:ext cx="6570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252536" y="1401438"/>
            <a:ext cx="964907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5574" y="140233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940152" y="1401438"/>
            <a:ext cx="2380171" cy="892"/>
            <a:chOff x="5940152" y="1401438"/>
            <a:chExt cx="2380171" cy="8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40152" y="1402330"/>
              <a:ext cx="181563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7663274" y="1401438"/>
              <a:ext cx="65704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412770" y="861378"/>
            <a:ext cx="1313979" cy="1432962"/>
            <a:chOff x="7412770" y="861378"/>
            <a:chExt cx="1313979" cy="1432962"/>
          </a:xfrm>
        </p:grpSpPr>
        <p:pic>
          <p:nvPicPr>
            <p:cNvPr id="13" name="Picture 12" descr="Magnifying Glass Vector Set - Free Vector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163" b="97991" l="51375" r="99875">
                          <a14:foregroundMark x1="82125" y1="63475" x2="83500" y2="699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44" t="76234" r="-1"/>
            <a:stretch/>
          </p:blipFill>
          <p:spPr>
            <a:xfrm>
              <a:off x="8083175" y="1601802"/>
              <a:ext cx="643574" cy="6925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412770" y="861378"/>
              <a:ext cx="1296144" cy="1388690"/>
            </a:xfrm>
            <a:prstGeom prst="rect">
              <a:avLst/>
            </a:prstGeom>
            <a:blipFill dpi="0" rotWithShape="1">
              <a:blip r:embed="rId7">
                <a:alphaModFix amt="5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3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with God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r>
              <a:rPr lang="en-GB" dirty="0"/>
              <a:t>Prayer part of the whole section</a:t>
            </a:r>
          </a:p>
          <a:p>
            <a:pPr lvl="1"/>
            <a:r>
              <a:rPr lang="en-GB" dirty="0"/>
              <a:t>One of 3 recorded prayers in John’s gospel</a:t>
            </a:r>
          </a:p>
          <a:p>
            <a:r>
              <a:rPr lang="en-GB" dirty="0"/>
              <a:t>Prayer based on knowledge of God</a:t>
            </a:r>
          </a:p>
          <a:p>
            <a:pPr lvl="1"/>
            <a:r>
              <a:rPr lang="en-GB" dirty="0"/>
              <a:t>Because I know this… I pray that…</a:t>
            </a:r>
          </a:p>
          <a:p>
            <a:pPr lvl="0"/>
            <a:r>
              <a:rPr lang="en-GB" dirty="0"/>
              <a:t>Gethsemane prayer?</a:t>
            </a:r>
          </a:p>
        </p:txBody>
      </p:sp>
    </p:spTree>
    <p:extLst>
      <p:ext uri="{BB962C8B-B14F-4D97-AF65-F5344CB8AC3E}">
        <p14:creationId xmlns:p14="http://schemas.microsoft.com/office/powerpoint/2010/main" val="218065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Jesus prays for Himself</a:t>
            </a:r>
          </a:p>
          <a:p>
            <a:r>
              <a:rPr lang="en-GB" dirty="0"/>
              <a:t>You are MY Father</a:t>
            </a:r>
          </a:p>
          <a:p>
            <a:pPr lvl="1"/>
            <a:r>
              <a:rPr lang="en-GB" dirty="0"/>
              <a:t>Because of this I know that…</a:t>
            </a:r>
          </a:p>
          <a:p>
            <a:pPr lvl="1"/>
            <a:r>
              <a:rPr lang="en-GB" dirty="0"/>
              <a:t>Because of that my prayer is…</a:t>
            </a:r>
          </a:p>
          <a:p>
            <a:pPr lvl="2"/>
            <a:r>
              <a:rPr lang="en-GB" dirty="0"/>
              <a:t>Glorify me so that I can glorify you</a:t>
            </a:r>
          </a:p>
          <a:p>
            <a:pPr lvl="2"/>
            <a:r>
              <a:rPr lang="en-GB" dirty="0"/>
              <a:t>Give back to me what I had with you before I left glory for this task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a Father</a:t>
            </a:r>
          </a:p>
        </p:txBody>
      </p:sp>
    </p:spTree>
    <p:extLst>
      <p:ext uri="{BB962C8B-B14F-4D97-AF65-F5344CB8AC3E}">
        <p14:creationId xmlns:p14="http://schemas.microsoft.com/office/powerpoint/2010/main" val="31780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&lt;strong&gt;Father &amp; Daughter&lt;/strong&gt;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4" y="41856"/>
            <a:ext cx="7660125" cy="5101643"/>
          </a:xfrm>
          <a:prstGeom prst="rect">
            <a:avLst/>
          </a:prstGeom>
        </p:spPr>
      </p:pic>
      <p:pic>
        <p:nvPicPr>
          <p:cNvPr id="4" name="Picture 3" descr="statue of a &lt;strong&gt;father&lt;/strong&gt; kissing his &lt;strong&gt;son&lt;/strong&gt;, silhouetted against a brigh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0" y="0"/>
            <a:ext cx="7740352" cy="5181558"/>
          </a:xfrm>
          <a:prstGeom prst="rect">
            <a:avLst/>
          </a:prstGeom>
        </p:spPr>
      </p:pic>
      <p:pic>
        <p:nvPicPr>
          <p:cNvPr id="8" name="Picture 7" descr="&lt;strong&gt;father-son&lt;/strong&gt;-ju14-2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9" y="0"/>
            <a:ext cx="7811244" cy="5141218"/>
          </a:xfrm>
          <a:prstGeom prst="rect">
            <a:avLst/>
          </a:prstGeom>
        </p:spPr>
      </p:pic>
      <p:pic>
        <p:nvPicPr>
          <p:cNvPr id="10" name="Picture 9" descr="200406-omag-&lt;strong&gt;father-daughter&lt;/strong&gt;-600x4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9" y="-28158"/>
            <a:ext cx="7895212" cy="5408220"/>
          </a:xfrm>
          <a:prstGeom prst="rect">
            <a:avLst/>
          </a:prstGeom>
        </p:spPr>
      </p:pic>
      <p:pic>
        <p:nvPicPr>
          <p:cNvPr id="6" name="Picture 5" descr="&lt;strong&gt;Father/Son&lt;/strong&gt; A and B | &lt;strong&gt;Father/Son&lt;/strong&gt; A and B week at Camp Hemlock… | By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9" y="-21289"/>
            <a:ext cx="7812083" cy="5202847"/>
          </a:xfrm>
          <a:prstGeom prst="rect">
            <a:avLst/>
          </a:prstGeom>
        </p:spPr>
      </p:pic>
      <p:pic>
        <p:nvPicPr>
          <p:cNvPr id="13" name="Picture 12" descr="&lt;strong&gt;Father/daughter&lt;/strong&gt; portrait | Photographed by Carlos Austin | Flick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0" y="4587"/>
            <a:ext cx="7711485" cy="5143500"/>
          </a:xfrm>
          <a:prstGeom prst="rect">
            <a:avLst/>
          </a:prstGeom>
        </p:spPr>
      </p:pic>
      <p:pic>
        <p:nvPicPr>
          <p:cNvPr id="14" name="Picture 13" descr="Description Mauritania &lt;strong&gt;father&lt;/strong&gt; and &lt;strong&gt;daughter&lt;/strong&gt;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" y="-25172"/>
            <a:ext cx="7715250" cy="5143500"/>
          </a:xfrm>
          <a:prstGeom prst="rect">
            <a:avLst/>
          </a:prstGeom>
        </p:spPr>
      </p:pic>
      <p:pic>
        <p:nvPicPr>
          <p:cNvPr id="5" name="Picture 4" descr="&lt;strong&gt;father &amp; son&lt;/strong&gt; | Flickr - Photo Sharing!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3" y="-65491"/>
            <a:ext cx="7844048" cy="5224137"/>
          </a:xfrm>
          <a:prstGeom prst="rect">
            <a:avLst/>
          </a:prstGeom>
        </p:spPr>
      </p:pic>
      <p:pic>
        <p:nvPicPr>
          <p:cNvPr id="7" name="Picture 6" descr="&lt;strong&gt;Father -Son&lt;/strong&gt; Sports Event | Flickr - Photo Sharing!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2" y="-24619"/>
            <a:ext cx="7854008" cy="5215061"/>
          </a:xfrm>
          <a:prstGeom prst="rect">
            <a:avLst/>
          </a:prstGeom>
        </p:spPr>
      </p:pic>
      <p:pic>
        <p:nvPicPr>
          <p:cNvPr id="9" name="Picture 8" descr="the winner of the 2011 &lt;strong&gt;father son&lt;/strong&gt; look alike contes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6" y="-64066"/>
            <a:ext cx="7880152" cy="519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a Father</a:t>
            </a:r>
          </a:p>
        </p:txBody>
      </p:sp>
    </p:spTree>
    <p:extLst>
      <p:ext uri="{BB962C8B-B14F-4D97-AF65-F5344CB8AC3E}">
        <p14:creationId xmlns:p14="http://schemas.microsoft.com/office/powerpoint/2010/main" val="36925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9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9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9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9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9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9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Holy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Jesus prays for the 11</a:t>
            </a:r>
          </a:p>
          <a:p>
            <a:r>
              <a:rPr lang="en-GB" dirty="0"/>
              <a:t>Holy Father</a:t>
            </a:r>
          </a:p>
          <a:p>
            <a:pPr lvl="1"/>
            <a:r>
              <a:rPr lang="en-GB" dirty="0"/>
              <a:t>Because I know this…</a:t>
            </a:r>
          </a:p>
          <a:p>
            <a:pPr lvl="1"/>
            <a:r>
              <a:rPr lang="en-GB" dirty="0"/>
              <a:t>I pray that…</a:t>
            </a:r>
          </a:p>
          <a:p>
            <a:pPr lvl="2"/>
            <a:r>
              <a:rPr lang="en-GB" dirty="0"/>
              <a:t>You protect them so that they may be one</a:t>
            </a:r>
          </a:p>
          <a:p>
            <a:pPr lvl="2"/>
            <a:r>
              <a:rPr lang="en-GB" dirty="0"/>
              <a:t>You sanctify them by truth that comes from Your word</a:t>
            </a:r>
          </a:p>
        </p:txBody>
      </p:sp>
    </p:spTree>
    <p:extLst>
      <p:ext uri="{BB962C8B-B14F-4D97-AF65-F5344CB8AC3E}">
        <p14:creationId xmlns:p14="http://schemas.microsoft.com/office/powerpoint/2010/main" val="99332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" y="0"/>
            <a:ext cx="913445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86" y="-25760"/>
            <a:ext cx="9232286" cy="5321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330" y="-25760"/>
            <a:ext cx="9405271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1858" y="-51520"/>
            <a:ext cx="982839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Holy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3302" y="-35896"/>
            <a:ext cx="9469410" cy="53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9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9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9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Righteous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Jesus prays for the church to come</a:t>
            </a:r>
          </a:p>
          <a:p>
            <a:pPr lvl="0"/>
            <a:r>
              <a:rPr lang="en-GB" dirty="0"/>
              <a:t>Righteous Father</a:t>
            </a:r>
          </a:p>
          <a:p>
            <a:pPr lvl="1"/>
            <a:r>
              <a:rPr lang="en-GB" dirty="0"/>
              <a:t>Because I know this…</a:t>
            </a:r>
          </a:p>
          <a:p>
            <a:pPr lvl="1"/>
            <a:r>
              <a:rPr lang="en-GB" dirty="0"/>
              <a:t>I pray that…</a:t>
            </a:r>
          </a:p>
          <a:p>
            <a:pPr lvl="2"/>
            <a:r>
              <a:rPr lang="en-GB" dirty="0"/>
              <a:t>They may join Me to see My glory</a:t>
            </a:r>
          </a:p>
          <a:p>
            <a:pPr lvl="2"/>
            <a:r>
              <a:rPr lang="en-GB" dirty="0"/>
              <a:t> They may be one: United in Righteousness</a:t>
            </a:r>
          </a:p>
          <a:p>
            <a:pPr lvl="1"/>
            <a:r>
              <a:rPr lang="en-GB" dirty="0"/>
              <a:t>Righteousness is staying within the bounds of a relationship or a covenant</a:t>
            </a:r>
          </a:p>
        </p:txBody>
      </p:sp>
    </p:spTree>
    <p:extLst>
      <p:ext uri="{BB962C8B-B14F-4D97-AF65-F5344CB8AC3E}">
        <p14:creationId xmlns:p14="http://schemas.microsoft.com/office/powerpoint/2010/main" val="48824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righteous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844" y="1023953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Righteousness is staying within the bounds of a relationship or covenant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203" y="2391155"/>
            <a:ext cx="4157797" cy="275234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32640" y="2715766"/>
            <a:ext cx="8229600" cy="33944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165223" y="2442091"/>
            <a:ext cx="397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prayer of a righteous person is powerful and effective </a:t>
            </a:r>
            <a:r>
              <a:rPr lang="en-GB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5:16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907" y="2391155"/>
            <a:ext cx="5130316" cy="2923877"/>
            <a:chOff x="403866" y="2296222"/>
            <a:chExt cx="5774656" cy="3084306"/>
          </a:xfrm>
        </p:grpSpPr>
        <p:sp>
          <p:nvSpPr>
            <p:cNvPr id="14" name="TextBox 13"/>
            <p:cNvSpPr txBox="1"/>
            <p:nvPr/>
          </p:nvSpPr>
          <p:spPr>
            <a:xfrm>
              <a:off x="403866" y="2296222"/>
              <a:ext cx="5774656" cy="308430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GB" sz="2000" b="1" dirty="0">
                <a:solidFill>
                  <a:schemeClr val="bg2"/>
                </a:solidFill>
                <a:latin typeface="Folio XBd BT" panose="020B0904040702040204" pitchFamily="34" charset="0"/>
              </a:endParaRPr>
            </a:p>
            <a:p>
              <a:r>
                <a:rPr lang="en-GB" sz="6000" b="1" dirty="0">
                  <a:solidFill>
                    <a:schemeClr val="bg2"/>
                  </a:solidFill>
                  <a:latin typeface="Folio XBd BT" panose="020B0904040702040204" pitchFamily="34" charset="0"/>
                </a:rPr>
                <a:t>RIGHTEOUS</a:t>
              </a:r>
            </a:p>
            <a:p>
              <a:endParaRPr lang="en-GB" sz="800" b="1" dirty="0">
                <a:solidFill>
                  <a:schemeClr val="bg2"/>
                </a:solidFill>
                <a:latin typeface="Folio XBd BT" panose="020B0904040702040204" pitchFamily="34" charset="0"/>
              </a:endParaRPr>
            </a:p>
            <a:p>
              <a:r>
                <a:rPr lang="en-GB" sz="6000" spc="-150" dirty="0">
                  <a:solidFill>
                    <a:schemeClr val="accent1"/>
                  </a:solidFill>
                  <a:latin typeface="Folio XBd BT" panose="020B0904040702040204" pitchFamily="34" charset="0"/>
                </a:rPr>
                <a:t>MEANS</a:t>
              </a:r>
            </a:p>
            <a:p>
              <a:endParaRPr lang="en-GB" dirty="0"/>
            </a:p>
            <a:p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9670" y="3616142"/>
              <a:ext cx="2107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spc="-150" dirty="0">
                  <a:solidFill>
                    <a:schemeClr val="accent3"/>
                  </a:solidFill>
                  <a:latin typeface="Folio XBd BT" panose="020B0904040702040204" pitchFamily="34" charset="0"/>
                </a:rPr>
                <a:t>DOING</a:t>
              </a:r>
            </a:p>
            <a:p>
              <a:pPr algn="ctr"/>
              <a:r>
                <a:rPr lang="en-GB" sz="4000" spc="-150" dirty="0">
                  <a:solidFill>
                    <a:schemeClr val="accent3"/>
                  </a:solidFill>
                  <a:latin typeface="Folio XBd BT" panose="020B0904040702040204" pitchFamily="34" charset="0"/>
                </a:rPr>
                <a:t>RIGHT</a:t>
              </a:r>
              <a:endParaRPr lang="en-GB" sz="2000" spc="-150" dirty="0">
                <a:solidFill>
                  <a:schemeClr val="accent3"/>
                </a:solidFill>
                <a:latin typeface="Folio XBd BT" panose="020B0904040702040204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881844" y="1063229"/>
            <a:ext cx="7409050" cy="205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81844" y="2216825"/>
            <a:ext cx="7409050" cy="130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290894" y="1063230"/>
            <a:ext cx="0" cy="11461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81844" y="1083739"/>
            <a:ext cx="0" cy="114613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6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6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6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6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25703</TotalTime>
  <Words>221</Words>
  <Application>Microsoft Office PowerPoint</Application>
  <PresentationFormat>On-screen Show (16:9)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Calibri</vt:lpstr>
      <vt:lpstr>Candara</vt:lpstr>
      <vt:lpstr>Folio XBd BT</vt:lpstr>
      <vt:lpstr>Wingdings</vt:lpstr>
      <vt:lpstr>YamatoPainting</vt:lpstr>
      <vt:lpstr>The Focused Jesus</vt:lpstr>
      <vt:lpstr>Communicating with God</vt:lpstr>
      <vt:lpstr>God a Father</vt:lpstr>
      <vt:lpstr>God a Father</vt:lpstr>
      <vt:lpstr>God is Holy</vt:lpstr>
      <vt:lpstr>God is Holy</vt:lpstr>
      <vt:lpstr>God is Righteous</vt:lpstr>
      <vt:lpstr>God is righteous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Y1J: Jesus long-term</dc:title>
  <dc:creator>Ron</dc:creator>
  <cp:lastModifiedBy>Ron Day</cp:lastModifiedBy>
  <cp:revision>149</cp:revision>
  <dcterms:created xsi:type="dcterms:W3CDTF">2013-01-04T10:38:11Z</dcterms:created>
  <dcterms:modified xsi:type="dcterms:W3CDTF">2017-03-11T13:04:16Z</dcterms:modified>
</cp:coreProperties>
</file>